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DF2237-0898-4088-B6F5-DDBB8C26A7CC}" v="8" dt="2025-05-01T13:24:45.7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ris, Brian MSG USARMY USSOCOM USASOC (USA)" userId="0fd6a149-ed21-4804-9e5e-69a2b9af1e54" providerId="ADAL" clId="{90DF2237-0898-4088-B6F5-DDBB8C26A7CC}"/>
    <pc:docChg chg="undo redo custSel addSld modSld">
      <pc:chgData name="Harris, Brian MSG USARMY USSOCOM USASOC (USA)" userId="0fd6a149-ed21-4804-9e5e-69a2b9af1e54" providerId="ADAL" clId="{90DF2237-0898-4088-B6F5-DDBB8C26A7CC}" dt="2025-05-01T13:25:45.322" v="122" actId="1076"/>
      <pc:docMkLst>
        <pc:docMk/>
      </pc:docMkLst>
      <pc:sldChg chg="addSp delSp modSp new mod">
        <pc:chgData name="Harris, Brian MSG USARMY USSOCOM USASOC (USA)" userId="0fd6a149-ed21-4804-9e5e-69a2b9af1e54" providerId="ADAL" clId="{90DF2237-0898-4088-B6F5-DDBB8C26A7CC}" dt="2025-05-01T13:25:45.322" v="122" actId="1076"/>
        <pc:sldMkLst>
          <pc:docMk/>
          <pc:sldMk cId="2867467171" sldId="256"/>
        </pc:sldMkLst>
        <pc:spChg chg="del">
          <ac:chgData name="Harris, Brian MSG USARMY USSOCOM USASOC (USA)" userId="0fd6a149-ed21-4804-9e5e-69a2b9af1e54" providerId="ADAL" clId="{90DF2237-0898-4088-B6F5-DDBB8C26A7CC}" dt="2025-04-22T13:55:51.471" v="2" actId="478"/>
          <ac:spMkLst>
            <pc:docMk/>
            <pc:sldMk cId="2867467171" sldId="256"/>
            <ac:spMk id="2" creationId="{AD90B42F-787F-6275-1497-F9A9A0C303E8}"/>
          </ac:spMkLst>
        </pc:spChg>
        <pc:spChg chg="del">
          <ac:chgData name="Harris, Brian MSG USARMY USSOCOM USASOC (USA)" userId="0fd6a149-ed21-4804-9e5e-69a2b9af1e54" providerId="ADAL" clId="{90DF2237-0898-4088-B6F5-DDBB8C26A7CC}" dt="2025-04-22T13:55:50.680" v="1" actId="478"/>
          <ac:spMkLst>
            <pc:docMk/>
            <pc:sldMk cId="2867467171" sldId="256"/>
            <ac:spMk id="3" creationId="{8D1E63BA-91B4-F19B-0DF6-C057A2FE0920}"/>
          </ac:spMkLst>
        </pc:spChg>
        <pc:spChg chg="add del mod">
          <ac:chgData name="Harris, Brian MSG USARMY USSOCOM USASOC (USA)" userId="0fd6a149-ed21-4804-9e5e-69a2b9af1e54" providerId="ADAL" clId="{90DF2237-0898-4088-B6F5-DDBB8C26A7CC}" dt="2025-05-01T13:22:46.066" v="74" actId="478"/>
          <ac:spMkLst>
            <pc:docMk/>
            <pc:sldMk cId="2867467171" sldId="256"/>
            <ac:spMk id="9" creationId="{5301CED3-0FF8-5ECE-199C-E2DC45169BAD}"/>
          </ac:spMkLst>
        </pc:spChg>
        <pc:spChg chg="add mod">
          <ac:chgData name="Harris, Brian MSG USARMY USSOCOM USASOC (USA)" userId="0fd6a149-ed21-4804-9e5e-69a2b9af1e54" providerId="ADAL" clId="{90DF2237-0898-4088-B6F5-DDBB8C26A7CC}" dt="2025-05-01T13:23:00.548" v="76" actId="14100"/>
          <ac:spMkLst>
            <pc:docMk/>
            <pc:sldMk cId="2867467171" sldId="256"/>
            <ac:spMk id="10" creationId="{1BAA504C-B00B-69E5-3420-17A9213715E5}"/>
          </ac:spMkLst>
        </pc:spChg>
        <pc:spChg chg="add del mod">
          <ac:chgData name="Harris, Brian MSG USARMY USSOCOM USASOC (USA)" userId="0fd6a149-ed21-4804-9e5e-69a2b9af1e54" providerId="ADAL" clId="{90DF2237-0898-4088-B6F5-DDBB8C26A7CC}" dt="2025-05-01T13:25:36.552" v="121" actId="478"/>
          <ac:spMkLst>
            <pc:docMk/>
            <pc:sldMk cId="2867467171" sldId="256"/>
            <ac:spMk id="11" creationId="{7E843AC9-1BBF-F2C6-16AD-31ABAE90D1EA}"/>
          </ac:spMkLst>
        </pc:spChg>
        <pc:spChg chg="add del mod">
          <ac:chgData name="Harris, Brian MSG USARMY USSOCOM USASOC (USA)" userId="0fd6a149-ed21-4804-9e5e-69a2b9af1e54" providerId="ADAL" clId="{90DF2237-0898-4088-B6F5-DDBB8C26A7CC}" dt="2025-05-01T13:25:34.555" v="120" actId="478"/>
          <ac:spMkLst>
            <pc:docMk/>
            <pc:sldMk cId="2867467171" sldId="256"/>
            <ac:spMk id="12" creationId="{C3C6F002-5FFB-C153-1078-B1B22502EC22}"/>
          </ac:spMkLst>
        </pc:spChg>
        <pc:spChg chg="add mod">
          <ac:chgData name="Harris, Brian MSG USARMY USSOCOM USASOC (USA)" userId="0fd6a149-ed21-4804-9e5e-69a2b9af1e54" providerId="ADAL" clId="{90DF2237-0898-4088-B6F5-DDBB8C26A7CC}" dt="2025-05-01T13:25:13.618" v="116" actId="255"/>
          <ac:spMkLst>
            <pc:docMk/>
            <pc:sldMk cId="2867467171" sldId="256"/>
            <ac:spMk id="13" creationId="{05AB6604-D150-D9B4-8A62-C5825C803FF2}"/>
          </ac:spMkLst>
        </pc:spChg>
        <pc:spChg chg="add mod">
          <ac:chgData name="Harris, Brian MSG USARMY USSOCOM USASOC (USA)" userId="0fd6a149-ed21-4804-9e5e-69a2b9af1e54" providerId="ADAL" clId="{90DF2237-0898-4088-B6F5-DDBB8C26A7CC}" dt="2025-05-01T13:25:45.322" v="122" actId="1076"/>
          <ac:spMkLst>
            <pc:docMk/>
            <pc:sldMk cId="2867467171" sldId="256"/>
            <ac:spMk id="14" creationId="{9010CB16-D1F8-26F0-334C-67B285CF8EEC}"/>
          </ac:spMkLst>
        </pc:spChg>
        <pc:spChg chg="add mod">
          <ac:chgData name="Harris, Brian MSG USARMY USSOCOM USASOC (USA)" userId="0fd6a149-ed21-4804-9e5e-69a2b9af1e54" providerId="ADAL" clId="{90DF2237-0898-4088-B6F5-DDBB8C26A7CC}" dt="2025-05-01T13:25:30.800" v="119" actId="255"/>
          <ac:spMkLst>
            <pc:docMk/>
            <pc:sldMk cId="2867467171" sldId="256"/>
            <ac:spMk id="15" creationId="{312B94E9-B8F9-4C8C-9B9F-1A1489092C95}"/>
          </ac:spMkLst>
        </pc:spChg>
        <pc:spChg chg="add mod">
          <ac:chgData name="Harris, Brian MSG USARMY USSOCOM USASOC (USA)" userId="0fd6a149-ed21-4804-9e5e-69a2b9af1e54" providerId="ADAL" clId="{90DF2237-0898-4088-B6F5-DDBB8C26A7CC}" dt="2025-05-01T13:25:24.844" v="118" actId="255"/>
          <ac:spMkLst>
            <pc:docMk/>
            <pc:sldMk cId="2867467171" sldId="256"/>
            <ac:spMk id="16" creationId="{08A04D64-CDA5-ED44-4D1B-E7EE49A74C7C}"/>
          </ac:spMkLst>
        </pc:spChg>
        <pc:picChg chg="add mod">
          <ac:chgData name="Harris, Brian MSG USARMY USSOCOM USASOC (USA)" userId="0fd6a149-ed21-4804-9e5e-69a2b9af1e54" providerId="ADAL" clId="{90DF2237-0898-4088-B6F5-DDBB8C26A7CC}" dt="2025-05-01T13:24:30.464" v="101" actId="1037"/>
          <ac:picMkLst>
            <pc:docMk/>
            <pc:sldMk cId="2867467171" sldId="256"/>
            <ac:picMk id="5" creationId="{D980476A-07E2-9251-3F46-B60EB1844EAF}"/>
          </ac:picMkLst>
        </pc:picChg>
        <pc:cxnChg chg="add mod">
          <ac:chgData name="Harris, Brian MSG USARMY USSOCOM USASOC (USA)" userId="0fd6a149-ed21-4804-9e5e-69a2b9af1e54" providerId="ADAL" clId="{90DF2237-0898-4088-B6F5-DDBB8C26A7CC}" dt="2025-05-01T13:24:38.424" v="104" actId="1076"/>
          <ac:cxnSpMkLst>
            <pc:docMk/>
            <pc:sldMk cId="2867467171" sldId="256"/>
            <ac:cxnSpMk id="3" creationId="{338ACC58-C600-9745-C7DE-2DEEB21BC109}"/>
          </ac:cxnSpMkLst>
        </pc:cxnChg>
        <pc:cxnChg chg="add mod">
          <ac:chgData name="Harris, Brian MSG USARMY USSOCOM USASOC (USA)" userId="0fd6a149-ed21-4804-9e5e-69a2b9af1e54" providerId="ADAL" clId="{90DF2237-0898-4088-B6F5-DDBB8C26A7CC}" dt="2025-05-01T13:24:55.845" v="108" actId="14100"/>
          <ac:cxnSpMkLst>
            <pc:docMk/>
            <pc:sldMk cId="2867467171" sldId="256"/>
            <ac:cxnSpMk id="4" creationId="{6ED5FFCB-904A-6474-C8C9-71965F15B1FC}"/>
          </ac:cxnSpMkLst>
        </pc:cxnChg>
        <pc:cxnChg chg="add del mod">
          <ac:chgData name="Harris, Brian MSG USARMY USSOCOM USASOC (USA)" userId="0fd6a149-ed21-4804-9e5e-69a2b9af1e54" providerId="ADAL" clId="{90DF2237-0898-4088-B6F5-DDBB8C26A7CC}" dt="2025-04-22T13:57:05.203" v="13" actId="478"/>
          <ac:cxnSpMkLst>
            <pc:docMk/>
            <pc:sldMk cId="2867467171" sldId="256"/>
            <ac:cxnSpMk id="7" creationId="{486B2356-4125-4937-637C-443027E49C25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B4C28-63FA-4214-7888-181303CFC8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D3F2D3-F608-1D80-7BFA-68866AF5C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B08B10-D42C-BFBC-F531-3BC942B0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AAA3-EE6A-4FDC-BD3F-6A55EA6BFBCA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CFC1F-9366-289B-4055-3441AFD36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64251-8213-0699-C819-4DB556D22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F0F5-9ED7-4644-9B6F-4D9FF2F1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9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1D6A7-1744-970B-5E08-765691F88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523CFC-C102-3012-693F-14D4AFBB32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186E6-9E92-FDE1-2193-02A7B2D6D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AAA3-EE6A-4FDC-BD3F-6A55EA6BFBCA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43930-8779-4577-992D-E44088E5B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F7F40-9868-D705-8F4D-267CC5B8F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F0F5-9ED7-4644-9B6F-4D9FF2F1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84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923DE1-086C-76E1-0B60-FD241B7586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C9071-37F3-C7E2-A51E-4F230BC904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94507E-14BD-9B3B-96E8-733585858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AAA3-EE6A-4FDC-BD3F-6A55EA6BFBCA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008A37-AC48-9F3C-FF92-A156A701B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17C0F-3424-7674-4021-B333F2CB7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F0F5-9ED7-4644-9B6F-4D9FF2F1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330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D5752-A0AA-D07E-2814-0CB963FAF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DBF82-CFE9-89FF-5951-EC07832C7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79CB7-B3C4-BDDD-A270-00E504062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AAA3-EE6A-4FDC-BD3F-6A55EA6BFBCA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D36388-63D8-4EF5-1ADC-F64C6B42E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4C514-419B-78C0-2A0E-7C5D1E6B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F0F5-9ED7-4644-9B6F-4D9FF2F1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707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03208-91A6-8890-DF9F-DE0FB2F16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2D75F4-2594-679C-2E55-C31BC2A5E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5741F-54A7-22ED-87F4-3B92F7E1D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AAA3-EE6A-4FDC-BD3F-6A55EA6BFBCA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B42FA-923B-AE9F-18D3-BC8B06190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3872E-C71E-223E-EB39-E02FABE7B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F0F5-9ED7-4644-9B6F-4D9FF2F1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72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3DA62-AD6D-3ED0-6950-AA4221D8C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0854F-EB9C-8B98-3FEB-FF7949E5F8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A23945-9C28-EFB2-22F2-E42B0A22E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8BD907-C362-0175-F050-6758412E5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AAA3-EE6A-4FDC-BD3F-6A55EA6BFBCA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0FEE1-D9BC-0768-6549-A4F7B1818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A07F58-FCFC-91FA-BDCC-A404107A6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F0F5-9ED7-4644-9B6F-4D9FF2F1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70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87BC5-5B9C-A410-C3D6-053CB601A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31CAC3-CDD9-0BFF-CFDA-10F5E1A0B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A97C57-4E6D-6324-A3D8-455920C86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22D3F9-94CD-2DEE-D961-C1754C3499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C3B20D-841F-60A4-1B1D-8EB6BC1360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CFDDF2-937D-1CE1-F574-4F7EF2769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AAA3-EE6A-4FDC-BD3F-6A55EA6BFBCA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F95E1C-8EE5-F570-F650-D5F3F1853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8F40D6-FE07-CB1B-67CB-02BC621FA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F0F5-9ED7-4644-9B6F-4D9FF2F1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02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E25E6-8E15-95DF-AE43-350EF024B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17D0ED-F659-A3CA-C295-44F2AB9F1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AAA3-EE6A-4FDC-BD3F-6A55EA6BFBCA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09FBAB-B79B-E31A-80F9-40A228469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AADC25-B996-71DA-22DC-44FE64A4A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F0F5-9ED7-4644-9B6F-4D9FF2F1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11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5DDF32-7AF2-555C-006D-94AC46AD6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AAA3-EE6A-4FDC-BD3F-6A55EA6BFBCA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EF98D4-3D6B-A152-E610-C9354D440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9421C6-BDF6-EA16-3778-6733FC053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F0F5-9ED7-4644-9B6F-4D9FF2F1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2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77A64-F18B-2028-AC06-8A0580260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97204-CD4E-9B9A-D9BC-0E47A0BD2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A35837-8087-0CE4-584C-DD7EBE062D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050001-E9B6-2EE0-77AA-6C465D20E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AAA3-EE6A-4FDC-BD3F-6A55EA6BFBCA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C482BC-5201-4B2D-C1D8-2A923116D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C9754F-8477-175F-B1A9-7CFE0C42F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F0F5-9ED7-4644-9B6F-4D9FF2F1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53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39805-CEF1-A62B-D033-CE8291644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DC429B-90EE-6332-C08F-0E37CF9227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7BBB01-9F88-66F3-7A4C-D29CEB52A3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1B679-BAB8-99A2-1940-966CD0DE5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AAA3-EE6A-4FDC-BD3F-6A55EA6BFBCA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A4BF6-9E7F-8F84-FEE4-9C25C547B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3491F0-627C-90B4-0230-FD8400FB1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F0F5-9ED7-4644-9B6F-4D9FF2F1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78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4E3388-BA03-78B3-3B0C-E4A4F0771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EF69F-43BE-A529-F7A5-0CAFC69658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E6820-C51A-FBB4-2205-74050A432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1FAAA3-EE6A-4FDC-BD3F-6A55EA6BFBCA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7B6C9-0677-E7C7-9FD1-A37C256F03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FB4E9-637D-7B8B-51D4-A31019A427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B9F0F5-9ED7-4644-9B6F-4D9FF2F1B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25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dirty&#10;&#10;AI-generated content may be incorrect.">
            <a:extLst>
              <a:ext uri="{FF2B5EF4-FFF2-40B4-BE49-F238E27FC236}">
                <a16:creationId xmlns:a16="http://schemas.microsoft.com/office/drawing/2014/main" id="{D980476A-07E2-9251-3F46-B60EB1844E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39079" y="-1037939"/>
            <a:ext cx="6858002" cy="893387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BAA504C-B00B-69E5-3420-17A9213715E5}"/>
              </a:ext>
            </a:extLst>
          </p:cNvPr>
          <p:cNvSpPr/>
          <p:nvPr/>
        </p:nvSpPr>
        <p:spPr>
          <a:xfrm rot="305045">
            <a:off x="4716810" y="3451203"/>
            <a:ext cx="435972" cy="35583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AB6604-D150-D9B4-8A62-C5825C803FF2}"/>
              </a:ext>
            </a:extLst>
          </p:cNvPr>
          <p:cNvSpPr txBox="1"/>
          <p:nvPr/>
        </p:nvSpPr>
        <p:spPr>
          <a:xfrm>
            <a:off x="3902491" y="3337610"/>
            <a:ext cx="4219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25ft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010CB16-D1F8-26F0-334C-67B285CF8EEC}"/>
              </a:ext>
            </a:extLst>
          </p:cNvPr>
          <p:cNvSpPr txBox="1"/>
          <p:nvPr/>
        </p:nvSpPr>
        <p:spPr>
          <a:xfrm>
            <a:off x="4352111" y="4251213"/>
            <a:ext cx="4219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29ft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2B94E9-B8F9-4C8C-9B9F-1A1489092C95}"/>
              </a:ext>
            </a:extLst>
          </p:cNvPr>
          <p:cNvSpPr txBox="1"/>
          <p:nvPr/>
        </p:nvSpPr>
        <p:spPr>
          <a:xfrm>
            <a:off x="5110795" y="3553054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8ft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A04D64-CDA5-ED44-4D1B-E7EE49A74C7C}"/>
              </a:ext>
            </a:extLst>
          </p:cNvPr>
          <p:cNvSpPr txBox="1"/>
          <p:nvPr/>
        </p:nvSpPr>
        <p:spPr>
          <a:xfrm>
            <a:off x="4694684" y="3777577"/>
            <a:ext cx="4106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10ft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38ACC58-C600-9745-C7DE-2DEEB21BC109}"/>
              </a:ext>
            </a:extLst>
          </p:cNvPr>
          <p:cNvCxnSpPr>
            <a:cxnSpLocks/>
          </p:cNvCxnSpPr>
          <p:nvPr/>
        </p:nvCxnSpPr>
        <p:spPr>
          <a:xfrm flipH="1">
            <a:off x="4692996" y="3768498"/>
            <a:ext cx="81025" cy="164350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ED5FFCB-904A-6474-C8C9-71965F15B1FC}"/>
              </a:ext>
            </a:extLst>
          </p:cNvPr>
          <p:cNvCxnSpPr>
            <a:cxnSpLocks/>
            <a:stCxn id="10" idx="1"/>
          </p:cNvCxnSpPr>
          <p:nvPr/>
        </p:nvCxnSpPr>
        <p:spPr>
          <a:xfrm flipH="1" flipV="1">
            <a:off x="3328752" y="3553054"/>
            <a:ext cx="1388916" cy="567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467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56b665fc-95ee-4bc0-ba4f-93fdedf161ac}" enabled="0" method="" siteId="{56b665fc-95ee-4bc0-ba4f-93fdedf161a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Harris, Brian MSG USARMY USSOCOM USASOC (USA)</dc:creator>
  <cp:lastModifiedBy>Harris, Brian MSG USARMY USSOCOM USASOC (USA)</cp:lastModifiedBy>
  <cp:revision>1</cp:revision>
  <dcterms:created xsi:type="dcterms:W3CDTF">2025-04-22T13:55:46Z</dcterms:created>
  <dcterms:modified xsi:type="dcterms:W3CDTF">2025-05-01T13:25:45Z</dcterms:modified>
</cp:coreProperties>
</file>