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</p:sldIdLst>
  <p:sldSz cx="12192000" cy="6858000"/>
  <p:notesSz cx="7102475" cy="9037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64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719F3-BC91-8A38-C2CD-0204FF8D93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17795D-8C78-E033-CF92-D0E0232208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6D7FF0-0EB4-1AA0-0B89-AC386BE21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B4AF9-E0C1-4846-AD98-CECAD9D2C692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A99524-A9CE-7966-E40D-558B5BBC1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286552-FF4A-108E-8DD3-491EB1CB4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50297-E068-4702-8BF6-F825A09F8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425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A883F-3B4D-206C-AA99-97D2AB077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E98ABE-AC30-939E-E9D9-CC5B431AA0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1BAEA7-FC2A-1B61-2BAE-E05CA4598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B4AF9-E0C1-4846-AD98-CECAD9D2C692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DD5577-2FF8-7BAF-FCF1-9ABDBE6F4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603E-1B11-9B70-5324-D823B74EF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50297-E068-4702-8BF6-F825A09F8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096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D775558-732A-7EC8-CE19-5BB6A8DDB6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0BFCF8-3653-DE85-B2DA-6B8F485C37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ED14E2-DF9A-734E-645D-C0B00175B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B4AF9-E0C1-4846-AD98-CECAD9D2C692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16AD8C-B96A-CA33-B710-96CFC8990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A53D80-C8EC-1BBC-69E8-1DB58699B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50297-E068-4702-8BF6-F825A09F8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572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4F08C6-CFEF-E267-57BF-62B4BA406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5DE0AD-1DF2-628C-725B-376A64CCE6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974BC6-8092-FE17-9BF2-6581F9A37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B4AF9-E0C1-4846-AD98-CECAD9D2C692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CC2850-9F5A-0A2D-2AF2-5B55507A6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71051-B77C-2EBC-8E35-A5FD5FA29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50297-E068-4702-8BF6-F825A09F8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018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DFBF3-BB22-59D7-BC1F-1BB0D2138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4BCCF0-3219-09F5-1897-EA1DE0E41A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F915AF-72AE-329C-9A1C-BBC72AAD6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B4AF9-E0C1-4846-AD98-CECAD9D2C692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D685CD-B107-4B4D-2355-A1452C892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6C271D-ED65-1342-9CF2-5C52BAF01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50297-E068-4702-8BF6-F825A09F8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860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8A61F-8160-580E-8194-9FB18C494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07D2C6-0655-409B-0F2F-0A222DB796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D487DC-9D42-602D-88EF-750AD87810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08DEC5-247E-2D13-6B97-587FAB10B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B4AF9-E0C1-4846-AD98-CECAD9D2C692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E9EFED-44AE-9617-5F7E-DA5549DD4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DA7A7C-50A8-2407-B381-63283BAB3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50297-E068-4702-8BF6-F825A09F8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090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A7CD93-5F9D-C7F0-C217-9CA041A31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D8CA26-4BF3-6B21-A809-5B3A1C3242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401B8C-021E-B2E3-1B5B-662F8003E7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C2AF0A-0C29-3BEB-86CF-50ABFB24C9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72AE14-53AC-A7EF-5726-288DD0C27A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24B5DE-CC69-B780-F4B2-06401954E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B4AF9-E0C1-4846-AD98-CECAD9D2C692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27E697-A634-E74F-6276-1739BF983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444C146-CFD4-F8B1-4805-E6A3EA31D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50297-E068-4702-8BF6-F825A09F8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852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EAC489-4DE1-E99A-75B4-17FA942CF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2D2D85-F37B-21E9-5B33-8D9D2024F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B4AF9-E0C1-4846-AD98-CECAD9D2C692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943082-4366-BB98-AF8A-71413521A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29202A-39D2-0CE9-FD6C-41C2526B8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50297-E068-4702-8BF6-F825A09F8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540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583F90-44BC-E6FA-1AC2-92177116B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B4AF9-E0C1-4846-AD98-CECAD9D2C692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C50D6B-A1EC-338F-BF2E-0EB109903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A77D62-8DE2-4D2D-2DC4-D5D917E83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50297-E068-4702-8BF6-F825A09F8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933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0ED17-A633-9E25-FA94-670820252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78ACEF-9FE7-3CD4-94C8-A4362354B3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F1CB54-DE20-3C5A-ADCD-9087399DEE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DB8EC4-78A6-D452-F32D-FA6E1D9BB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B4AF9-E0C1-4846-AD98-CECAD9D2C692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A9F528-0F45-F4BD-D8E7-D4F08BA82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F80A8B-4749-A697-BB5E-76F1A6280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50297-E068-4702-8BF6-F825A09F8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678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2AAA3-B216-B7C7-025F-9D53C4B4A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8D78E4-3888-C673-0B05-84B8B095DF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A3DCB4-7EC5-2B89-D5EC-937176DA37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286BB4-1B20-D752-805B-5E2BEA088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B4AF9-E0C1-4846-AD98-CECAD9D2C692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1CD8D6-1646-4320-6E15-826425021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FE71A6-1F82-8AF6-343A-16C3F62E4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50297-E068-4702-8BF6-F825A09F8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967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6569F7-E91F-2335-F5D1-376018476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D3E0EB-E6BB-4387-2B20-4D7FB59678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FA7208-3FA3-3046-4A31-7184C86C1E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8AB4AF9-E0C1-4846-AD98-CECAD9D2C692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CEF911-B0F2-074A-5A2C-6A882C8D16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A53DCA-72CB-B156-D915-2100E7E28D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2550297-E068-4702-8BF6-F825A09F8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001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F5449E-F7D9-1BEE-BE0A-7C13601072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DF685B0-3DAB-CA37-1AD9-9554BFDFAB24}"/>
              </a:ext>
            </a:extLst>
          </p:cNvPr>
          <p:cNvSpPr/>
          <p:nvPr/>
        </p:nvSpPr>
        <p:spPr>
          <a:xfrm>
            <a:off x="3225249" y="1489166"/>
            <a:ext cx="815008" cy="10363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FDC2B9C-B589-73B7-9D82-F10F960B0B70}"/>
              </a:ext>
            </a:extLst>
          </p:cNvPr>
          <p:cNvSpPr/>
          <p:nvPr/>
        </p:nvSpPr>
        <p:spPr>
          <a:xfrm>
            <a:off x="2647405" y="1489165"/>
            <a:ext cx="508931" cy="10363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6F1C994-7AE4-2A44-2F37-5C8195EA7E5C}"/>
              </a:ext>
            </a:extLst>
          </p:cNvPr>
          <p:cNvGrpSpPr/>
          <p:nvPr/>
        </p:nvGrpSpPr>
        <p:grpSpPr>
          <a:xfrm>
            <a:off x="1798750" y="523366"/>
            <a:ext cx="9687855" cy="5315733"/>
            <a:chOff x="228213" y="342900"/>
            <a:chExt cx="6189758" cy="2697174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779E7FB9-AE83-34A3-A836-ADA29A4DC3D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11597" t="11209" r="27978" b="54717"/>
            <a:stretch/>
          </p:blipFill>
          <p:spPr>
            <a:xfrm>
              <a:off x="228213" y="342900"/>
              <a:ext cx="6189758" cy="2697174"/>
            </a:xfrm>
            <a:prstGeom prst="rect">
              <a:avLst/>
            </a:prstGeom>
          </p:spPr>
        </p:pic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77A1B934-96E2-F73A-B997-146F7D3A48A4}"/>
                </a:ext>
              </a:extLst>
            </p:cNvPr>
            <p:cNvSpPr/>
            <p:nvPr/>
          </p:nvSpPr>
          <p:spPr>
            <a:xfrm>
              <a:off x="2987040" y="2002971"/>
              <a:ext cx="785623" cy="513806"/>
            </a:xfrm>
            <a:custGeom>
              <a:avLst/>
              <a:gdLst>
                <a:gd name="connsiteX0" fmla="*/ 740229 w 785623"/>
                <a:gd name="connsiteY0" fmla="*/ 574766 h 574766"/>
                <a:gd name="connsiteX1" fmla="*/ 740229 w 785623"/>
                <a:gd name="connsiteY1" fmla="*/ 574766 h 574766"/>
                <a:gd name="connsiteX2" fmla="*/ 748937 w 785623"/>
                <a:gd name="connsiteY2" fmla="*/ 478972 h 574766"/>
                <a:gd name="connsiteX3" fmla="*/ 748937 w 785623"/>
                <a:gd name="connsiteY3" fmla="*/ 43543 h 574766"/>
                <a:gd name="connsiteX4" fmla="*/ 670560 w 785623"/>
                <a:gd name="connsiteY4" fmla="*/ 0 h 574766"/>
                <a:gd name="connsiteX5" fmla="*/ 539931 w 785623"/>
                <a:gd name="connsiteY5" fmla="*/ 8709 h 574766"/>
                <a:gd name="connsiteX6" fmla="*/ 505097 w 785623"/>
                <a:gd name="connsiteY6" fmla="*/ 26126 h 574766"/>
                <a:gd name="connsiteX7" fmla="*/ 461554 w 785623"/>
                <a:gd name="connsiteY7" fmla="*/ 43543 h 574766"/>
                <a:gd name="connsiteX8" fmla="*/ 330926 w 785623"/>
                <a:gd name="connsiteY8" fmla="*/ 78378 h 574766"/>
                <a:gd name="connsiteX9" fmla="*/ 287383 w 785623"/>
                <a:gd name="connsiteY9" fmla="*/ 130629 h 574766"/>
                <a:gd name="connsiteX10" fmla="*/ 252549 w 785623"/>
                <a:gd name="connsiteY10" fmla="*/ 174172 h 574766"/>
                <a:gd name="connsiteX11" fmla="*/ 191589 w 785623"/>
                <a:gd name="connsiteY11" fmla="*/ 235132 h 574766"/>
                <a:gd name="connsiteX12" fmla="*/ 156754 w 785623"/>
                <a:gd name="connsiteY12" fmla="*/ 278675 h 574766"/>
                <a:gd name="connsiteX13" fmla="*/ 139337 w 785623"/>
                <a:gd name="connsiteY13" fmla="*/ 304800 h 574766"/>
                <a:gd name="connsiteX14" fmla="*/ 69669 w 785623"/>
                <a:gd name="connsiteY14" fmla="*/ 357052 h 574766"/>
                <a:gd name="connsiteX15" fmla="*/ 17417 w 785623"/>
                <a:gd name="connsiteY15" fmla="*/ 409303 h 574766"/>
                <a:gd name="connsiteX16" fmla="*/ 26126 w 785623"/>
                <a:gd name="connsiteY16" fmla="*/ 505098 h 574766"/>
                <a:gd name="connsiteX17" fmla="*/ 52251 w 785623"/>
                <a:gd name="connsiteY17" fmla="*/ 522515 h 574766"/>
                <a:gd name="connsiteX18" fmla="*/ 348343 w 785623"/>
                <a:gd name="connsiteY18" fmla="*/ 557349 h 574766"/>
                <a:gd name="connsiteX19" fmla="*/ 478971 w 785623"/>
                <a:gd name="connsiteY19" fmla="*/ 574766 h 574766"/>
                <a:gd name="connsiteX20" fmla="*/ 653143 w 785623"/>
                <a:gd name="connsiteY20" fmla="*/ 566058 h 574766"/>
                <a:gd name="connsiteX21" fmla="*/ 687977 w 785623"/>
                <a:gd name="connsiteY21" fmla="*/ 557349 h 574766"/>
                <a:gd name="connsiteX22" fmla="*/ 740229 w 785623"/>
                <a:gd name="connsiteY22" fmla="*/ 574766 h 574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785623" h="574766">
                  <a:moveTo>
                    <a:pt x="740229" y="574766"/>
                  </a:moveTo>
                  <a:lnTo>
                    <a:pt x="740229" y="574766"/>
                  </a:lnTo>
                  <a:cubicBezTo>
                    <a:pt x="743132" y="542835"/>
                    <a:pt x="744403" y="510713"/>
                    <a:pt x="748937" y="478972"/>
                  </a:cubicBezTo>
                  <a:cubicBezTo>
                    <a:pt x="777138" y="281560"/>
                    <a:pt x="815022" y="407016"/>
                    <a:pt x="748937" y="43543"/>
                  </a:cubicBezTo>
                  <a:cubicBezTo>
                    <a:pt x="745073" y="22293"/>
                    <a:pt x="691975" y="7139"/>
                    <a:pt x="670560" y="0"/>
                  </a:cubicBezTo>
                  <a:cubicBezTo>
                    <a:pt x="627017" y="2903"/>
                    <a:pt x="583037" y="1903"/>
                    <a:pt x="539931" y="8709"/>
                  </a:cubicBezTo>
                  <a:cubicBezTo>
                    <a:pt x="527108" y="10734"/>
                    <a:pt x="516960" y="20854"/>
                    <a:pt x="505097" y="26126"/>
                  </a:cubicBezTo>
                  <a:cubicBezTo>
                    <a:pt x="490812" y="32475"/>
                    <a:pt x="476527" y="39051"/>
                    <a:pt x="461554" y="43543"/>
                  </a:cubicBezTo>
                  <a:cubicBezTo>
                    <a:pt x="418390" y="56492"/>
                    <a:pt x="330926" y="78378"/>
                    <a:pt x="330926" y="78378"/>
                  </a:cubicBezTo>
                  <a:cubicBezTo>
                    <a:pt x="295279" y="131847"/>
                    <a:pt x="334322" y="76984"/>
                    <a:pt x="287383" y="130629"/>
                  </a:cubicBezTo>
                  <a:cubicBezTo>
                    <a:pt x="275143" y="144617"/>
                    <a:pt x="265109" y="160470"/>
                    <a:pt x="252549" y="174172"/>
                  </a:cubicBezTo>
                  <a:cubicBezTo>
                    <a:pt x="233131" y="195356"/>
                    <a:pt x="209541" y="212692"/>
                    <a:pt x="191589" y="235132"/>
                  </a:cubicBezTo>
                  <a:cubicBezTo>
                    <a:pt x="179977" y="249646"/>
                    <a:pt x="167907" y="263805"/>
                    <a:pt x="156754" y="278675"/>
                  </a:cubicBezTo>
                  <a:cubicBezTo>
                    <a:pt x="150474" y="287048"/>
                    <a:pt x="146738" y="297399"/>
                    <a:pt x="139337" y="304800"/>
                  </a:cubicBezTo>
                  <a:cubicBezTo>
                    <a:pt x="32991" y="411146"/>
                    <a:pt x="142021" y="292740"/>
                    <a:pt x="69669" y="357052"/>
                  </a:cubicBezTo>
                  <a:cubicBezTo>
                    <a:pt x="51259" y="373416"/>
                    <a:pt x="17417" y="409303"/>
                    <a:pt x="17417" y="409303"/>
                  </a:cubicBezTo>
                  <a:cubicBezTo>
                    <a:pt x="-723" y="463724"/>
                    <a:pt x="-13714" y="458617"/>
                    <a:pt x="26126" y="505098"/>
                  </a:cubicBezTo>
                  <a:cubicBezTo>
                    <a:pt x="32937" y="513045"/>
                    <a:pt x="41920" y="520840"/>
                    <a:pt x="52251" y="522515"/>
                  </a:cubicBezTo>
                  <a:cubicBezTo>
                    <a:pt x="150348" y="538422"/>
                    <a:pt x="249837" y="544215"/>
                    <a:pt x="348343" y="557349"/>
                  </a:cubicBezTo>
                  <a:lnTo>
                    <a:pt x="478971" y="574766"/>
                  </a:lnTo>
                  <a:cubicBezTo>
                    <a:pt x="537028" y="571863"/>
                    <a:pt x="595214" y="570885"/>
                    <a:pt x="653143" y="566058"/>
                  </a:cubicBezTo>
                  <a:cubicBezTo>
                    <a:pt x="665070" y="565064"/>
                    <a:pt x="687977" y="557349"/>
                    <a:pt x="687977" y="557349"/>
                  </a:cubicBezTo>
                  <a:lnTo>
                    <a:pt x="740229" y="574766"/>
                  </a:ln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 w="12700">
                  <a:solidFill>
                    <a:prstClr val="black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1D9195D7-1A63-05DF-0C6E-62E73646D790}"/>
                </a:ext>
              </a:extLst>
            </p:cNvPr>
            <p:cNvSpPr txBox="1"/>
            <p:nvPr/>
          </p:nvSpPr>
          <p:spPr>
            <a:xfrm>
              <a:off x="3227804" y="2188847"/>
              <a:ext cx="456730" cy="1782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Pond</a:t>
              </a:r>
            </a:p>
          </p:txBody>
        </p:sp>
      </p:grp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C66F38B-E06F-EB52-D6D0-EDEDF0FA3984}"/>
              </a:ext>
            </a:extLst>
          </p:cNvPr>
          <p:cNvCxnSpPr>
            <a:cxnSpLocks/>
          </p:cNvCxnSpPr>
          <p:nvPr/>
        </p:nvCxnSpPr>
        <p:spPr>
          <a:xfrm>
            <a:off x="3394129" y="1139125"/>
            <a:ext cx="7601918" cy="0"/>
          </a:xfrm>
          <a:prstGeom prst="line">
            <a:avLst/>
          </a:prstGeom>
          <a:ln>
            <a:solidFill>
              <a:srgbClr val="7030A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66AB5D7B-10EB-7459-C39B-7ED874366329}"/>
              </a:ext>
            </a:extLst>
          </p:cNvPr>
          <p:cNvSpPr txBox="1"/>
          <p:nvPr/>
        </p:nvSpPr>
        <p:spPr>
          <a:xfrm>
            <a:off x="200967" y="219827"/>
            <a:ext cx="22200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Building Setbacks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Front 35’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Rear 20’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Side Corner 20’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Max Height 35’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AB33AC4-E1ED-1BBF-4DC2-9276ED8C5C55}"/>
              </a:ext>
            </a:extLst>
          </p:cNvPr>
          <p:cNvSpPr txBox="1"/>
          <p:nvPr/>
        </p:nvSpPr>
        <p:spPr>
          <a:xfrm>
            <a:off x="7833110" y="1119833"/>
            <a:ext cx="1852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25’ Rear Setback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186B477-1ECE-A8D8-543E-F53661D6D30D}"/>
              </a:ext>
            </a:extLst>
          </p:cNvPr>
          <p:cNvCxnSpPr>
            <a:cxnSpLocks/>
          </p:cNvCxnSpPr>
          <p:nvPr/>
        </p:nvCxnSpPr>
        <p:spPr>
          <a:xfrm flipV="1">
            <a:off x="3505732" y="4905818"/>
            <a:ext cx="7436071" cy="42541"/>
          </a:xfrm>
          <a:prstGeom prst="line">
            <a:avLst/>
          </a:prstGeom>
          <a:ln>
            <a:solidFill>
              <a:srgbClr val="7030A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03F67DC4-97F4-C66F-4BA6-2A78AF7C33F0}"/>
              </a:ext>
            </a:extLst>
          </p:cNvPr>
          <p:cNvSpPr txBox="1"/>
          <p:nvPr/>
        </p:nvSpPr>
        <p:spPr>
          <a:xfrm>
            <a:off x="7915767" y="4591284"/>
            <a:ext cx="1913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35’ Front Setback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C34B80B-5D88-685C-15F7-1749B07D51A0}"/>
              </a:ext>
            </a:extLst>
          </p:cNvPr>
          <p:cNvCxnSpPr>
            <a:cxnSpLocks/>
          </p:cNvCxnSpPr>
          <p:nvPr/>
        </p:nvCxnSpPr>
        <p:spPr>
          <a:xfrm flipH="1" flipV="1">
            <a:off x="10941803" y="1139125"/>
            <a:ext cx="54244" cy="3782958"/>
          </a:xfrm>
          <a:prstGeom prst="line">
            <a:avLst/>
          </a:prstGeom>
          <a:ln>
            <a:solidFill>
              <a:srgbClr val="7030A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B9D3F449-1587-88D1-28DD-F7A8A12C21A3}"/>
              </a:ext>
            </a:extLst>
          </p:cNvPr>
          <p:cNvSpPr txBox="1"/>
          <p:nvPr/>
        </p:nvSpPr>
        <p:spPr>
          <a:xfrm rot="16200000">
            <a:off x="9672055" y="2623658"/>
            <a:ext cx="1873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10’ Side Setback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97E7FDB-C3A2-2143-F8B0-07009562F6C4}"/>
              </a:ext>
            </a:extLst>
          </p:cNvPr>
          <p:cNvCxnSpPr>
            <a:cxnSpLocks/>
          </p:cNvCxnSpPr>
          <p:nvPr/>
        </p:nvCxnSpPr>
        <p:spPr>
          <a:xfrm flipH="1" flipV="1">
            <a:off x="3304687" y="1138759"/>
            <a:ext cx="54244" cy="3782958"/>
          </a:xfrm>
          <a:prstGeom prst="line">
            <a:avLst/>
          </a:prstGeom>
          <a:ln>
            <a:solidFill>
              <a:srgbClr val="7030A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6A38770B-D984-E2A9-5D3F-BD4ACD795D4B}"/>
              </a:ext>
            </a:extLst>
          </p:cNvPr>
          <p:cNvSpPr txBox="1"/>
          <p:nvPr/>
        </p:nvSpPr>
        <p:spPr>
          <a:xfrm rot="16200000">
            <a:off x="2071589" y="2644357"/>
            <a:ext cx="1873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10’ Side Setback</a:t>
            </a: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62D59627-7E06-75AE-B9B0-BB0648840F75}"/>
              </a:ext>
            </a:extLst>
          </p:cNvPr>
          <p:cNvGrpSpPr/>
          <p:nvPr/>
        </p:nvGrpSpPr>
        <p:grpSpPr>
          <a:xfrm>
            <a:off x="5137824" y="2836190"/>
            <a:ext cx="2208496" cy="1917980"/>
            <a:chOff x="5137824" y="2836190"/>
            <a:chExt cx="2208496" cy="1917980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02122F3C-70BF-E428-8930-61D8B30F6755}"/>
                </a:ext>
              </a:extLst>
            </p:cNvPr>
            <p:cNvSpPr/>
            <p:nvPr/>
          </p:nvSpPr>
          <p:spPr>
            <a:xfrm>
              <a:off x="5145437" y="2836190"/>
              <a:ext cx="2200883" cy="91639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C5391CB7-1E54-4D80-2365-BDFC6E5DBFC0}"/>
                </a:ext>
              </a:extLst>
            </p:cNvPr>
            <p:cNvSpPr/>
            <p:nvPr/>
          </p:nvSpPr>
          <p:spPr>
            <a:xfrm rot="5400000">
              <a:off x="4764650" y="3464604"/>
              <a:ext cx="1662740" cy="91639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9E20120B-673E-3D26-0E68-5D3F265707D5}"/>
                </a:ext>
              </a:extLst>
            </p:cNvPr>
            <p:cNvSpPr/>
            <p:nvPr/>
          </p:nvSpPr>
          <p:spPr>
            <a:xfrm rot="18975509">
              <a:off x="5246387" y="3312928"/>
              <a:ext cx="1662740" cy="91639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</p:grpSp>
      <p:sp>
        <p:nvSpPr>
          <p:cNvPr id="15" name="Oval 14">
            <a:extLst>
              <a:ext uri="{FF2B5EF4-FFF2-40B4-BE49-F238E27FC236}">
                <a16:creationId xmlns:a16="http://schemas.microsoft.com/office/drawing/2014/main" id="{8C1F2DC7-69C2-C28F-CE12-477D2CF2B4B6}"/>
              </a:ext>
            </a:extLst>
          </p:cNvPr>
          <p:cNvSpPr/>
          <p:nvPr/>
        </p:nvSpPr>
        <p:spPr>
          <a:xfrm>
            <a:off x="6751598" y="3669820"/>
            <a:ext cx="174986" cy="10025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15D74A9C-CFC3-0FE5-EEB7-127E17C0EDFE}"/>
              </a:ext>
            </a:extLst>
          </p:cNvPr>
          <p:cNvSpPr/>
          <p:nvPr/>
        </p:nvSpPr>
        <p:spPr>
          <a:xfrm>
            <a:off x="6119083" y="4208646"/>
            <a:ext cx="126795" cy="113211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23368FE7-6CD9-A251-25C6-666EAF940A9F}"/>
              </a:ext>
            </a:extLst>
          </p:cNvPr>
          <p:cNvCxnSpPr>
            <a:cxnSpLocks/>
          </p:cNvCxnSpPr>
          <p:nvPr/>
        </p:nvCxnSpPr>
        <p:spPr>
          <a:xfrm>
            <a:off x="3753837" y="3981413"/>
            <a:ext cx="14203" cy="1062818"/>
          </a:xfrm>
          <a:prstGeom prst="straightConnector1">
            <a:avLst/>
          </a:prstGeom>
          <a:ln w="28575">
            <a:solidFill>
              <a:srgbClr val="00B050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id="{B9069275-254D-09CE-46C1-6B7AB7D75527}"/>
              </a:ext>
            </a:extLst>
          </p:cNvPr>
          <p:cNvSpPr txBox="1"/>
          <p:nvPr/>
        </p:nvSpPr>
        <p:spPr>
          <a:xfrm>
            <a:off x="5794137" y="3504515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rgbClr val="00B050"/>
                </a:solidFill>
                <a:latin typeface="Aptos" panose="02110004020202020204"/>
              </a:rPr>
              <a:t>970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’</a:t>
            </a: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549139FB-3887-D4BE-A1BD-106106F30B4E}"/>
              </a:ext>
            </a:extLst>
          </p:cNvPr>
          <p:cNvCxnSpPr>
            <a:cxnSpLocks/>
          </p:cNvCxnSpPr>
          <p:nvPr/>
        </p:nvCxnSpPr>
        <p:spPr>
          <a:xfrm flipV="1">
            <a:off x="3809368" y="3762501"/>
            <a:ext cx="6845642" cy="33160"/>
          </a:xfrm>
          <a:prstGeom prst="straightConnector1">
            <a:avLst/>
          </a:prstGeom>
          <a:ln w="28575">
            <a:solidFill>
              <a:srgbClr val="00B050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C1C3F322-E831-21D3-0451-1F27A9F8A3D4}"/>
              </a:ext>
            </a:extLst>
          </p:cNvPr>
          <p:cNvSpPr txBox="1"/>
          <p:nvPr/>
        </p:nvSpPr>
        <p:spPr>
          <a:xfrm>
            <a:off x="3276531" y="4275602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118’</a:t>
            </a:r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1CE7BA84-C78E-1EDC-79DE-3A8945F66A36}"/>
              </a:ext>
            </a:extLst>
          </p:cNvPr>
          <p:cNvCxnSpPr>
            <a:cxnSpLocks/>
          </p:cNvCxnSpPr>
          <p:nvPr/>
        </p:nvCxnSpPr>
        <p:spPr>
          <a:xfrm flipH="1" flipV="1">
            <a:off x="3770670" y="1034494"/>
            <a:ext cx="11896" cy="2471335"/>
          </a:xfrm>
          <a:prstGeom prst="straightConnector1">
            <a:avLst/>
          </a:prstGeom>
          <a:ln w="28575">
            <a:solidFill>
              <a:srgbClr val="00B050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TextBox 76">
            <a:extLst>
              <a:ext uri="{FF2B5EF4-FFF2-40B4-BE49-F238E27FC236}">
                <a16:creationId xmlns:a16="http://schemas.microsoft.com/office/drawing/2014/main" id="{CAE403C1-49C4-CCC3-8965-A9448BFC81AE}"/>
              </a:ext>
            </a:extLst>
          </p:cNvPr>
          <p:cNvSpPr txBox="1"/>
          <p:nvPr/>
        </p:nvSpPr>
        <p:spPr>
          <a:xfrm>
            <a:off x="3799321" y="1219305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270’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3D8B94CC-DCD5-8D51-9E34-5060D3981805}"/>
              </a:ext>
            </a:extLst>
          </p:cNvPr>
          <p:cNvSpPr txBox="1"/>
          <p:nvPr/>
        </p:nvSpPr>
        <p:spPr>
          <a:xfrm>
            <a:off x="3221108" y="39084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45’</a:t>
            </a:r>
          </a:p>
        </p:txBody>
      </p: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1D331ADB-9489-2D3E-6317-9B253318A33C}"/>
              </a:ext>
            </a:extLst>
          </p:cNvPr>
          <p:cNvCxnSpPr>
            <a:cxnSpLocks/>
          </p:cNvCxnSpPr>
          <p:nvPr/>
        </p:nvCxnSpPr>
        <p:spPr>
          <a:xfrm>
            <a:off x="3192986" y="3864284"/>
            <a:ext cx="336347" cy="0"/>
          </a:xfrm>
          <a:prstGeom prst="straightConnector1">
            <a:avLst/>
          </a:prstGeom>
          <a:ln w="28575">
            <a:solidFill>
              <a:srgbClr val="00B050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1F59F815-86F1-D992-63AD-52F06B25473B}"/>
              </a:ext>
            </a:extLst>
          </p:cNvPr>
          <p:cNvSpPr/>
          <p:nvPr/>
        </p:nvSpPr>
        <p:spPr>
          <a:xfrm>
            <a:off x="3858550" y="4095514"/>
            <a:ext cx="189177" cy="37724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2560BEB-B854-9F8B-2FFF-B3026AA1B115}"/>
              </a:ext>
            </a:extLst>
          </p:cNvPr>
          <p:cNvSpPr/>
          <p:nvPr/>
        </p:nvSpPr>
        <p:spPr>
          <a:xfrm>
            <a:off x="4045662" y="4208646"/>
            <a:ext cx="79219" cy="20100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B456440-B08C-A517-5C5A-20A8D5910AE1}"/>
              </a:ext>
            </a:extLst>
          </p:cNvPr>
          <p:cNvSpPr txBox="1"/>
          <p:nvPr/>
        </p:nvSpPr>
        <p:spPr>
          <a:xfrm>
            <a:off x="5145437" y="3822490"/>
            <a:ext cx="115643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3 bay garage under permit # BRES2404-0009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CB375598-5820-E315-A097-4BB458412B4F}"/>
              </a:ext>
            </a:extLst>
          </p:cNvPr>
          <p:cNvCxnSpPr>
            <a:cxnSpLocks/>
          </p:cNvCxnSpPr>
          <p:nvPr/>
        </p:nvCxnSpPr>
        <p:spPr>
          <a:xfrm flipV="1">
            <a:off x="4154800" y="4309149"/>
            <a:ext cx="802272" cy="11852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33798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698</TotalTime>
  <Words>48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james.t.schumacher.civ@mail.mil</dc:creator>
  <cp:lastModifiedBy>Kimberly Gibbons</cp:lastModifiedBy>
  <cp:revision>20</cp:revision>
  <cp:lastPrinted>2024-04-02T17:40:05Z</cp:lastPrinted>
  <dcterms:created xsi:type="dcterms:W3CDTF">2024-02-08T13:55:23Z</dcterms:created>
  <dcterms:modified xsi:type="dcterms:W3CDTF">2024-04-08T13:10:48Z</dcterms:modified>
</cp:coreProperties>
</file>