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ber Bobbitt" initials="AB" lastIdx="2" clrIdx="0">
    <p:extLst>
      <p:ext uri="{19B8F6BF-5375-455C-9EA6-DF929625EA0E}">
        <p15:presenceInfo xmlns:p15="http://schemas.microsoft.com/office/powerpoint/2012/main" userId="Amber Bobbi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DA3F-6FCD-4834-9D6C-D6F01A3C4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100FC-37AC-4F51-9545-E705DE37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9C63E-9C87-48DF-AD16-11650383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BFF2-37D8-40B4-BFB1-63055A866B2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50900-D3AE-4736-ABA1-DD205C65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EDE4-229C-410A-AE8D-8FEC699F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6405-2A33-4815-859A-05AB8A88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0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B8AE-F2E9-4E7F-A1EE-7E277AD6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105F5-911B-4373-8592-D2E157B1C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CE541-B2A3-47EF-9E42-C4FEF97D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BFF2-37D8-40B4-BFB1-63055A866B2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CBCCE-5027-4FE9-83DD-6A82AE7D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AF1BE-8D1B-49EA-9EF9-25E06056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6405-2A33-4815-859A-05AB8A88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3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18C0F-1221-441C-A72A-9DEB84D3D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3C62E-EB56-4BF6-93CB-91A331B52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3FA6B-5EB7-4860-801E-0B5A75D1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BFF2-37D8-40B4-BFB1-63055A866B2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58AF4-A693-4A8E-B667-41F494A5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FDECF-DB59-464B-8268-C819B387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6405-2A33-4815-859A-05AB8A88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8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9231-6893-4E1E-BD49-80057B91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FAB9-9341-4B7E-8942-9678EE4E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06B53-926C-4AFA-917E-2B532A52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BFF2-37D8-40B4-BFB1-63055A866B2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57E81-8F0D-4C00-AB5C-C1977532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5D00-8255-4A69-8349-C47CE7BF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6405-2A33-4815-859A-05AB8A88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462D-03AA-4AE7-AD9F-145FDF72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9B254-7512-4758-ADCD-26D07BBE6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8DFED-DA99-444D-BCED-6F128918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BFF2-37D8-40B4-BFB1-63055A866B2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9B0AD-FC9A-437F-9CD2-E567480C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8277-768E-45A0-B9FB-731A0373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6405-2A33-4815-859A-05AB8A88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3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63D8-5A2D-4AD9-9A74-F7545767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F9B8A-4975-4BDC-A1AF-EF09D9E31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0E4D3-484B-4DAC-97F0-517658392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D47ED-2259-4282-86BB-9061B2A8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BFF2-37D8-40B4-BFB1-63055A866B2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736BC-A3B3-4E33-AE12-8A3D0B849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EAA56-657B-4FD3-B44F-4DFC84E7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6405-2A33-4815-859A-05AB8A88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3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2C84-4BF5-4146-80A6-FB08C70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14EC8-EFC2-420C-BCEB-D28555129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3AF37-EF7D-4761-8F69-B58F2E1E1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0CA1F-5DD6-4CE3-AEC9-25E5F0A13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492C6-3559-4981-9883-35F9FBD3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879166-4A22-47D4-B50A-766F6447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BFF2-37D8-40B4-BFB1-63055A866B2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2B545D-716A-44EB-B63E-24000142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7FF72-0019-4A34-A2D2-620A419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6405-2A33-4815-859A-05AB8A88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10EC-91B9-4B16-BF30-E348556A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70A65-5E82-4BAD-95AA-3246A36D5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BFF2-37D8-40B4-BFB1-63055A866B2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56F5-4AAB-4A2B-9CD5-E2D69D9DF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8C270-F7C5-417F-BEF5-A12919E5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6405-2A33-4815-859A-05AB8A88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5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81BBE-7714-4019-A953-AA82418D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BFF2-37D8-40B4-BFB1-63055A866B2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9221A-A925-45FF-8BA1-E600FAD6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2ABE2-DA58-47F5-9EEF-C661D944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6405-2A33-4815-859A-05AB8A88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9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A08C-D26E-42FD-86FF-6E152316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B6E28-F651-4AC4-BAA8-E3B0965C3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0EE0B-05FF-4CB6-92A5-AA43A2AF7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7E7FF-0D8B-46B9-AD5E-E4F90DE6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BFF2-37D8-40B4-BFB1-63055A866B2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44F31-AACF-4F94-8FBE-F1FF2BA1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54460-D142-4C59-8A8B-FA613571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6405-2A33-4815-859A-05AB8A88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CC39-1A64-4EBC-8039-8814DA4A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2C549-A6E8-4EE6-A49E-415ECE469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7FC5C-B7C3-4A68-AEC8-24A2DCE59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1A59E-3573-4855-B0E2-05A80D97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BFF2-37D8-40B4-BFB1-63055A866B2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64124-99B4-44AC-9DFC-9B21E55B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3032D-D0E5-448F-B957-0C432C37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6405-2A33-4815-859A-05AB8A88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18E16A-3445-49CC-A736-B1D61F3E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67215-D27E-4DA2-B853-20C7F6488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5EC3B-A85D-46E1-AE80-375EA5A4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BFF2-37D8-40B4-BFB1-63055A866B2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1C48-FD3B-44F7-A1A6-CB06DD735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FF3AA-1EA0-4E81-B0D9-E17E68C45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6405-2A33-4815-859A-05AB8A88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6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78B8-4F37-4607-A1D6-B8475C0AE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A020B-13DD-4F46-8AF8-433B337E27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85961EF-C46C-44ED-8E3C-52662AD49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135874"/>
              </p:ext>
            </p:extLst>
          </p:nvPr>
        </p:nvGraphicFramePr>
        <p:xfrm>
          <a:off x="4293" y="10319"/>
          <a:ext cx="12192000" cy="883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7543540" imgH="5829184" progId="AcroExch.Document.DC">
                  <p:embed/>
                </p:oleObj>
              </mc:Choice>
              <mc:Fallback>
                <p:oleObj name="Acrobat Document" r:id="rId3" imgW="7543540" imgH="582918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3" y="10319"/>
                        <a:ext cx="12192000" cy="8839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ACC07B-FB36-436F-983F-32217736669A}"/>
              </a:ext>
            </a:extLst>
          </p:cNvPr>
          <p:cNvCxnSpPr>
            <a:cxnSpLocks/>
          </p:cNvCxnSpPr>
          <p:nvPr/>
        </p:nvCxnSpPr>
        <p:spPr>
          <a:xfrm>
            <a:off x="5270500" y="4429919"/>
            <a:ext cx="2197100" cy="1938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680642-0FF8-4BE7-8A74-533E754DC730}"/>
              </a:ext>
            </a:extLst>
          </p:cNvPr>
          <p:cNvSpPr txBox="1"/>
          <p:nvPr/>
        </p:nvSpPr>
        <p:spPr>
          <a:xfrm>
            <a:off x="6272011" y="5257800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184 FT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77B0FB-549C-4899-AA87-D776EF993D15}"/>
              </a:ext>
            </a:extLst>
          </p:cNvPr>
          <p:cNvCxnSpPr/>
          <p:nvPr/>
        </p:nvCxnSpPr>
        <p:spPr>
          <a:xfrm flipV="1">
            <a:off x="4906851" y="2975020"/>
            <a:ext cx="1189149" cy="927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5400E6-6A80-4F79-8AD9-039D2FB1CDEF}"/>
              </a:ext>
            </a:extLst>
          </p:cNvPr>
          <p:cNvSpPr txBox="1"/>
          <p:nvPr/>
        </p:nvSpPr>
        <p:spPr>
          <a:xfrm>
            <a:off x="5270500" y="350996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107 FT</a:t>
            </a:r>
          </a:p>
        </p:txBody>
      </p:sp>
    </p:spTree>
    <p:extLst>
      <p:ext uri="{BB962C8B-B14F-4D97-AF65-F5344CB8AC3E}">
        <p14:creationId xmlns:p14="http://schemas.microsoft.com/office/powerpoint/2010/main" val="147625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D5F27DFFFC849AC2D4C920D61C2D5" ma:contentTypeVersion="18" ma:contentTypeDescription="Create a new document." ma:contentTypeScope="" ma:versionID="a21945a88b6618ce9142647d038d2fc2">
  <xsd:schema xmlns:xsd="http://www.w3.org/2001/XMLSchema" xmlns:xs="http://www.w3.org/2001/XMLSchema" xmlns:p="http://schemas.microsoft.com/office/2006/metadata/properties" xmlns:ns1="http://schemas.microsoft.com/sharepoint/v3" xmlns:ns3="2c465b16-85ab-4023-a284-2f6ecd348658" xmlns:ns4="0963bdbd-3b03-4a26-9617-5b72bda62a6c" targetNamespace="http://schemas.microsoft.com/office/2006/metadata/properties" ma:root="true" ma:fieldsID="5f0b54f52517e4712068ba911eb66e94" ns1:_="" ns3:_="" ns4:_="">
    <xsd:import namespace="http://schemas.microsoft.com/sharepoint/v3"/>
    <xsd:import namespace="2c465b16-85ab-4023-a284-2f6ecd348658"/>
    <xsd:import namespace="0963bdbd-3b03-4a26-9617-5b72bda62a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65b16-85ab-4023-a284-2f6ecd348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3bdbd-3b03-4a26-9617-5b72bda62a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2c465b16-85ab-4023-a284-2f6ecd348658" xsi:nil="true"/>
  </documentManagement>
</p:properties>
</file>

<file path=customXml/itemProps1.xml><?xml version="1.0" encoding="utf-8"?>
<ds:datastoreItem xmlns:ds="http://schemas.openxmlformats.org/officeDocument/2006/customXml" ds:itemID="{352E9D09-A298-4CF2-9603-F7D2EB56B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465b16-85ab-4023-a284-2f6ecd348658"/>
    <ds:schemaRef ds:uri="0963bdbd-3b03-4a26-9617-5b72bda62a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90FC52-16B7-4964-A771-49AB27977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8BB281-F2BD-4695-A71B-B4D0086B8DF8}">
  <ds:schemaRefs>
    <ds:schemaRef ds:uri="2c465b16-85ab-4023-a284-2f6ecd348658"/>
    <ds:schemaRef ds:uri="http://schemas.microsoft.com/office/2006/documentManagement/types"/>
    <ds:schemaRef ds:uri="0963bdbd-3b03-4a26-9617-5b72bda62a6c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Adobe 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Bobbitt</dc:creator>
  <cp:lastModifiedBy>Amber Bobbitt</cp:lastModifiedBy>
  <cp:revision>1</cp:revision>
  <dcterms:created xsi:type="dcterms:W3CDTF">2024-02-29T19:42:32Z</dcterms:created>
  <dcterms:modified xsi:type="dcterms:W3CDTF">2024-02-29T19:42:44Z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0x010100A4DD5F27DFFFC849AC2D4C920D61C2D5</vt:lpwstr>
  </property>
</Properties>
</file>