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9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7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584E-22E9-448D-9496-0BFE3EF5F255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3F3E-D0E9-452D-A59A-4B9A8417C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0995"/>
            <a:ext cx="10058400" cy="5502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345707">
            <a:off x="6110484" y="2279494"/>
            <a:ext cx="326649" cy="161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9636" y="166255"/>
            <a:ext cx="714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/>
              <a:t>RunningBrook</a:t>
            </a:r>
            <a:r>
              <a:rPr lang="en-US" dirty="0" smtClean="0"/>
              <a:t> 30’x40’ Shed </a:t>
            </a:r>
            <a:r>
              <a:rPr lang="en-US" dirty="0" smtClean="0"/>
              <a:t>Macro/ Setbacks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82511" y="2194625"/>
            <a:ext cx="113490" cy="12055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37753" y="2526274"/>
            <a:ext cx="3278221" cy="382680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37558" y="1030288"/>
            <a:ext cx="1145686" cy="12413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84068" y="850995"/>
            <a:ext cx="992221" cy="13436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593658">
            <a:off x="4337343" y="3586174"/>
            <a:ext cx="2013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Back Setback 1,040’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9000954">
            <a:off x="6290308" y="1809140"/>
            <a:ext cx="1570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Front Setback 410’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7220" y="2083450"/>
            <a:ext cx="129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Side Setback 35’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782830">
            <a:off x="5825953" y="1173935"/>
            <a:ext cx="1548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Corner Setback 415’</a:t>
            </a:r>
            <a:endParaRPr lang="en-US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387"/>
            <a:ext cx="8093387" cy="4351338"/>
          </a:xfrm>
        </p:spPr>
      </p:pic>
      <p:sp>
        <p:nvSpPr>
          <p:cNvPr id="5" name="Rectangle 4"/>
          <p:cNvSpPr/>
          <p:nvPr/>
        </p:nvSpPr>
        <p:spPr>
          <a:xfrm rot="2413942">
            <a:off x="3520161" y="1772758"/>
            <a:ext cx="701347" cy="443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1782" y="92364"/>
            <a:ext cx="743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/>
              <a:t>RunningBrook</a:t>
            </a:r>
            <a:r>
              <a:rPr lang="en-US" dirty="0" smtClean="0"/>
              <a:t> LN 30’x40’ Shed Micro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3387" y="738909"/>
            <a:ext cx="40986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Would like to build 30’x40’ Steel storage shed.  Currently have one 4 bedroom manufactured home located on the property.  Shed would be set 35’ off Side/Western property line, 410’ off Front/Northern property line, and 1,040’ off of Back/Southern property line.  Will be placing on concrete pad, planned vendor/contractor is Sheds Plus.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2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SIF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Boehning, Joram L SFC USARMY USSOCOM USASOC (USA)</dc:creator>
  <cp:lastModifiedBy>Boehning, Joram L SFC USARMY USSOCOM USASOC (USA)</cp:lastModifiedBy>
  <cp:revision>4</cp:revision>
  <dcterms:created xsi:type="dcterms:W3CDTF">2022-07-22T17:12:38Z</dcterms:created>
  <dcterms:modified xsi:type="dcterms:W3CDTF">2022-07-25T21:25:16Z</dcterms:modified>
</cp:coreProperties>
</file>