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53" autoAdjust="0"/>
    <p:restoredTop sz="94660"/>
  </p:normalViewPr>
  <p:slideViewPr>
    <p:cSldViewPr snapToGrid="0">
      <p:cViewPr>
        <p:scale>
          <a:sx n="170" d="100"/>
          <a:sy n="170" d="100"/>
        </p:scale>
        <p:origin x="-3702" y="-2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5D67-FC24-4824-BD97-59A5E6CDA9F3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629B-6405-49FF-B440-C8ABC952D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300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5D67-FC24-4824-BD97-59A5E6CDA9F3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629B-6405-49FF-B440-C8ABC952D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02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5D67-FC24-4824-BD97-59A5E6CDA9F3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629B-6405-49FF-B440-C8ABC952D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252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5D67-FC24-4824-BD97-59A5E6CDA9F3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629B-6405-49FF-B440-C8ABC952D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51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5D67-FC24-4824-BD97-59A5E6CDA9F3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629B-6405-49FF-B440-C8ABC952D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02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5D67-FC24-4824-BD97-59A5E6CDA9F3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629B-6405-49FF-B440-C8ABC952D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483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5D67-FC24-4824-BD97-59A5E6CDA9F3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629B-6405-49FF-B440-C8ABC952D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691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5D67-FC24-4824-BD97-59A5E6CDA9F3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629B-6405-49FF-B440-C8ABC952D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198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5D67-FC24-4824-BD97-59A5E6CDA9F3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629B-6405-49FF-B440-C8ABC952D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377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5D67-FC24-4824-BD97-59A5E6CDA9F3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629B-6405-49FF-B440-C8ABC952D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58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C5D67-FC24-4824-BD97-59A5E6CDA9F3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629B-6405-49FF-B440-C8ABC952D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852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C5D67-FC24-4824-BD97-59A5E6CDA9F3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6629B-6405-49FF-B440-C8ABC952D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2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88" y="-1"/>
            <a:ext cx="11213911" cy="68644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4097079" cy="639172"/>
          </a:xfrm>
        </p:spPr>
        <p:txBody>
          <a:bodyPr>
            <a:normAutofit/>
          </a:bodyPr>
          <a:lstStyle/>
          <a:p>
            <a:pPr algn="l"/>
            <a:r>
              <a:rPr lang="en-US" sz="1400" dirty="0" smtClean="0"/>
              <a:t>Robertson, Richard</a:t>
            </a:r>
            <a:br>
              <a:rPr lang="en-US" sz="1400" dirty="0" smtClean="0"/>
            </a:br>
            <a:r>
              <a:rPr lang="en-US" sz="1400" dirty="0" smtClean="0"/>
              <a:t>145 Longleaf Pine Way, Sanford, NC 27332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 rot="19310294">
            <a:off x="5054446" y="1900736"/>
            <a:ext cx="734886" cy="3085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12x24</a:t>
            </a:r>
          </a:p>
          <a:p>
            <a:pPr algn="ctr"/>
            <a:r>
              <a:rPr lang="en-US" sz="800" dirty="0" smtClean="0"/>
              <a:t>Pre built wood shed</a:t>
            </a:r>
            <a:endParaRPr lang="en-US" sz="800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097079" y="2187828"/>
            <a:ext cx="923706" cy="71244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4818832" y="1873679"/>
            <a:ext cx="201953" cy="25805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19279236">
            <a:off x="4487850" y="2443071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53’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 rot="3031324">
            <a:off x="4651069" y="1950166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26’</a:t>
            </a:r>
            <a:endParaRPr lang="en-US" sz="1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859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1041</TotalTime>
  <Words>12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Robertson, Richard 145 Longleaf Pine Way, Sanford, NC 27332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Robertson, Richard 145 Longleaf Pine Way, Sanford, NC 27332</dc:title>
  <dc:creator>Pinky</dc:creator>
  <cp:lastModifiedBy>Pinky</cp:lastModifiedBy>
  <cp:revision>6</cp:revision>
  <dcterms:created xsi:type="dcterms:W3CDTF">2021-04-28T19:05:06Z</dcterms:created>
  <dcterms:modified xsi:type="dcterms:W3CDTF">2021-04-29T12:26:50Z</dcterms:modified>
</cp:coreProperties>
</file>