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2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3E8E-2998-4B73-95E3-81E87CAAC956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F819-9922-49E4-9114-01EE7799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69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3E8E-2998-4B73-95E3-81E87CAAC956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F819-9922-49E4-9114-01EE7799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7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3E8E-2998-4B73-95E3-81E87CAAC956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F819-9922-49E4-9114-01EE7799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852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3E8E-2998-4B73-95E3-81E87CAAC956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F819-9922-49E4-9114-01EE7799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60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3E8E-2998-4B73-95E3-81E87CAAC956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F819-9922-49E4-9114-01EE7799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5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3E8E-2998-4B73-95E3-81E87CAAC956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F819-9922-49E4-9114-01EE7799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54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3E8E-2998-4B73-95E3-81E87CAAC956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F819-9922-49E4-9114-01EE7799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80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3E8E-2998-4B73-95E3-81E87CAAC956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F819-9922-49E4-9114-01EE7799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78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3E8E-2998-4B73-95E3-81E87CAAC956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F819-9922-49E4-9114-01EE7799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3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3E8E-2998-4B73-95E3-81E87CAAC956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F819-9922-49E4-9114-01EE7799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103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3E8E-2998-4B73-95E3-81E87CAAC956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EF819-9922-49E4-9114-01EE7799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49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93E8E-2998-4B73-95E3-81E87CAAC956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EF819-9922-49E4-9114-01EE77994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72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ymail_attachmentIddfb77850-8cfb-4aa4-ac2b-252adae5f0e6" descr="dfb77850-8cfb-4aa4-ac2b-252adae5f0e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530" y="2045272"/>
            <a:ext cx="2772469" cy="3747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084121" y="1194830"/>
            <a:ext cx="2876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Septic: Marked, Dug, and Inspected </a:t>
            </a:r>
          </a:p>
          <a:p>
            <a:r>
              <a:rPr lang="en-US" sz="1200" dirty="0" smtClean="0"/>
              <a:t>by Marlin Wastewater Service 05 APR 2021</a:t>
            </a:r>
          </a:p>
          <a:p>
            <a:r>
              <a:rPr lang="en-US" sz="1200" dirty="0" smtClean="0"/>
              <a:t>(Lids remain popped)</a:t>
            </a:r>
            <a:endParaRPr lang="en-US" sz="1200" dirty="0" smtClean="0"/>
          </a:p>
        </p:txBody>
      </p:sp>
      <p:pic>
        <p:nvPicPr>
          <p:cNvPr id="1027" name="ymail_attachmentIde678d264-f7ad-4a82-9e25-42941d06fd6a" descr="e678d264-f7ad-4a82-9e25-42941d06fd6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30" y="1918180"/>
            <a:ext cx="4269329" cy="3201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070755" y="1133474"/>
            <a:ext cx="32349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Site Diagram: 387 Gainsborough Ln, Cameron NC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4285349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29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Fancher, Joseph L. CSM USARMY USSOCOM USASOC (USA)</dc:creator>
  <cp:lastModifiedBy>Fancher, Joseph L. CSM USARMY USSOCOM USASOC (USA)</cp:lastModifiedBy>
  <cp:revision>3</cp:revision>
  <dcterms:created xsi:type="dcterms:W3CDTF">2021-04-06T14:51:03Z</dcterms:created>
  <dcterms:modified xsi:type="dcterms:W3CDTF">2021-04-06T15:09:42Z</dcterms:modified>
</cp:coreProperties>
</file>