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5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0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7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5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7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2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6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4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2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1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3241-EC48-4B26-8A1B-36544A59920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B93A8-1589-4068-953E-71934028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1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43" y="3563957"/>
            <a:ext cx="2189912" cy="2574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20" y="710793"/>
            <a:ext cx="2002935" cy="2254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11" y="733903"/>
            <a:ext cx="1852553" cy="2195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156" y="716238"/>
            <a:ext cx="4136654" cy="3067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1" y="3805704"/>
            <a:ext cx="2713099" cy="23332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266989" y="4927271"/>
            <a:ext cx="222871" cy="590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336261" y="4730338"/>
            <a:ext cx="593169" cy="366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194955" y="3805704"/>
            <a:ext cx="197323" cy="894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535875" y="4876800"/>
            <a:ext cx="562099" cy="213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931719" y="4417621"/>
            <a:ext cx="166255" cy="193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68236" y="5031179"/>
            <a:ext cx="53438" cy="11875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834758" y="5132120"/>
            <a:ext cx="53438" cy="11875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778349" y="4843154"/>
            <a:ext cx="166255" cy="193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7733609" y="5421087"/>
            <a:ext cx="262456" cy="5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182112" y="4409221"/>
            <a:ext cx="128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Legend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059400" y="4777357"/>
            <a:ext cx="2011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Well (Over 100ft from Septic)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8059399" y="5025887"/>
            <a:ext cx="2949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Septic (Over 5 from Construction Site /Deck)</a:t>
            </a:r>
          </a:p>
          <a:p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8059399" y="5262105"/>
            <a:ext cx="3262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Property Line (Corners of House to Property Line)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8064970" y="5491741"/>
            <a:ext cx="1903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000" dirty="0" smtClean="0"/>
              <a:t>Front Left Distance: 124 </a:t>
            </a:r>
            <a:r>
              <a:rPr lang="en-US" sz="1000" dirty="0" err="1" smtClean="0"/>
              <a:t>ft</a:t>
            </a:r>
            <a:endParaRPr lang="en-US" sz="1000" dirty="0" smtClean="0"/>
          </a:p>
          <a:p>
            <a:pPr marL="171450" indent="-171450">
              <a:buFontTx/>
              <a:buChar char="-"/>
            </a:pPr>
            <a:r>
              <a:rPr lang="en-US" sz="1000" dirty="0" smtClean="0"/>
              <a:t>Front Right Distance: 1,385 Ft</a:t>
            </a:r>
          </a:p>
          <a:p>
            <a:pPr marL="171450" indent="-171450">
              <a:buFontTx/>
              <a:buChar char="-"/>
            </a:pPr>
            <a:r>
              <a:rPr lang="en-US" sz="1000" dirty="0" smtClean="0"/>
              <a:t>Rear Left: 130 Ft</a:t>
            </a:r>
          </a:p>
          <a:p>
            <a:pPr marL="171450" indent="-171450">
              <a:buFontTx/>
              <a:buChar char="-"/>
            </a:pPr>
            <a:r>
              <a:rPr lang="en-US" sz="1000" dirty="0" smtClean="0"/>
              <a:t>Rear Right: 152 Ft</a:t>
            </a:r>
            <a:endParaRPr lang="en-US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3440862" y="104412"/>
            <a:ext cx="403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Photos From Harnett GIS 06 APR 2021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553767" y="2990133"/>
            <a:ext cx="2098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Fancher’s</a:t>
            </a:r>
            <a:r>
              <a:rPr lang="en-US" sz="1200" dirty="0" smtClean="0"/>
              <a:t> Property (148 Acres)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942221" y="2990133"/>
            <a:ext cx="3373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Blow Up 1 of Farm House (387 Gainsborough Lane)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58699" y="6189959"/>
            <a:ext cx="2905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Blow Up 3 of Farm House w/ Property Lines</a:t>
            </a:r>
          </a:p>
          <a:p>
            <a:r>
              <a:rPr lang="en-US" sz="1200" dirty="0" smtClean="0"/>
              <a:t>Well and Septic 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7641385" y="3809655"/>
            <a:ext cx="3373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Blow Up 2 of Farm House (387 Gainsborough Lane)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3877852" y="6138924"/>
            <a:ext cx="2775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GIS Site Map w/ Property Lines Using GIS </a:t>
            </a:r>
          </a:p>
          <a:p>
            <a:r>
              <a:rPr lang="en-US" sz="1200" dirty="0" smtClean="0"/>
              <a:t>Measuring Tool</a:t>
            </a:r>
          </a:p>
        </p:txBody>
      </p:sp>
    </p:spTree>
    <p:extLst>
      <p:ext uri="{BB962C8B-B14F-4D97-AF65-F5344CB8AC3E}">
        <p14:creationId xmlns:p14="http://schemas.microsoft.com/office/powerpoint/2010/main" val="3103044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110</Words>
  <Application>Microsoft Office PowerPoint</Application>
  <PresentationFormat>Widescreen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Fancher, Joseph L. CSM USARMY USSOCOM USASOC (USA)</dc:creator>
  <cp:lastModifiedBy>Jeanann Dawson</cp:lastModifiedBy>
  <cp:revision>5</cp:revision>
  <dcterms:created xsi:type="dcterms:W3CDTF">2021-04-06T13:35:43Z</dcterms:created>
  <dcterms:modified xsi:type="dcterms:W3CDTF">2021-04-06T16:42:16Z</dcterms:modified>
</cp:coreProperties>
</file>