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199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26BC3-DB1B-4DED-89B0-2FCECE917117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D438-C2C3-4768-9ECD-5A855B135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48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26BC3-DB1B-4DED-89B0-2FCECE917117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D438-C2C3-4768-9ECD-5A855B135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906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26BC3-DB1B-4DED-89B0-2FCECE917117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D438-C2C3-4768-9ECD-5A855B135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214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26BC3-DB1B-4DED-89B0-2FCECE917117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D438-C2C3-4768-9ECD-5A855B135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501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26BC3-DB1B-4DED-89B0-2FCECE917117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D438-C2C3-4768-9ECD-5A855B135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23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26BC3-DB1B-4DED-89B0-2FCECE917117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D438-C2C3-4768-9ECD-5A855B135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50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26BC3-DB1B-4DED-89B0-2FCECE917117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D438-C2C3-4768-9ECD-5A855B135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702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26BC3-DB1B-4DED-89B0-2FCECE917117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D438-C2C3-4768-9ECD-5A855B135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391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26BC3-DB1B-4DED-89B0-2FCECE917117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D438-C2C3-4768-9ECD-5A855B135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26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26BC3-DB1B-4DED-89B0-2FCECE917117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D438-C2C3-4768-9ECD-5A855B135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771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26BC3-DB1B-4DED-89B0-2FCECE917117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D438-C2C3-4768-9ECD-5A855B135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029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26BC3-DB1B-4DED-89B0-2FCECE917117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5D438-C2C3-4768-9ECD-5A855B135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5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BA28F927-AE36-4659-9B1D-D56644DA1B2E}"/>
              </a:ext>
            </a:extLst>
          </p:cNvPr>
          <p:cNvSpPr/>
          <p:nvPr/>
        </p:nvSpPr>
        <p:spPr>
          <a:xfrm>
            <a:off x="4093104" y="3045344"/>
            <a:ext cx="1106415" cy="8229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8B31A20-DAB9-493A-9083-B0019A1E71F6}"/>
              </a:ext>
            </a:extLst>
          </p:cNvPr>
          <p:cNvSpPr/>
          <p:nvPr/>
        </p:nvSpPr>
        <p:spPr>
          <a:xfrm>
            <a:off x="2387060" y="1357745"/>
            <a:ext cx="3273552" cy="779983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109B5A-EAA3-4417-A079-0B9847ADBA16}"/>
              </a:ext>
            </a:extLst>
          </p:cNvPr>
          <p:cNvSpPr txBox="1"/>
          <p:nvPr/>
        </p:nvSpPr>
        <p:spPr>
          <a:xfrm>
            <a:off x="2387059" y="618670"/>
            <a:ext cx="3273552" cy="327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30" dirty="0"/>
              <a:t>71.5’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E8B11D-ADA0-491A-A434-413EEED832F6}"/>
              </a:ext>
            </a:extLst>
          </p:cNvPr>
          <p:cNvSpPr txBox="1"/>
          <p:nvPr/>
        </p:nvSpPr>
        <p:spPr>
          <a:xfrm>
            <a:off x="663893" y="7328536"/>
            <a:ext cx="1449229" cy="563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30" dirty="0"/>
              <a:t>Scale</a:t>
            </a:r>
          </a:p>
          <a:p>
            <a:r>
              <a:rPr lang="en-US" sz="1530" dirty="0"/>
              <a:t>1”= 20 ft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FD9FF0-B8B9-42D7-A97B-1677977891CE}"/>
              </a:ext>
            </a:extLst>
          </p:cNvPr>
          <p:cNvSpPr txBox="1"/>
          <p:nvPr/>
        </p:nvSpPr>
        <p:spPr>
          <a:xfrm rot="5400000">
            <a:off x="2412818" y="5092299"/>
            <a:ext cx="7799824" cy="327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30" dirty="0"/>
              <a:t>170.62’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3B25A01-B183-4E1D-8796-5FA8E53D45B5}"/>
              </a:ext>
            </a:extLst>
          </p:cNvPr>
          <p:cNvGrpSpPr/>
          <p:nvPr/>
        </p:nvGrpSpPr>
        <p:grpSpPr>
          <a:xfrm rot="10800000">
            <a:off x="3675532" y="802378"/>
            <a:ext cx="1985080" cy="196890"/>
            <a:chOff x="512619" y="1203882"/>
            <a:chExt cx="1288472" cy="196890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5DA1929-F0AC-410B-B0C8-AC0142D13D67}"/>
                </a:ext>
              </a:extLst>
            </p:cNvPr>
            <p:cNvCxnSpPr>
              <a:cxnSpLocks/>
            </p:cNvCxnSpPr>
            <p:nvPr/>
          </p:nvCxnSpPr>
          <p:spPr>
            <a:xfrm>
              <a:off x="512619" y="1203882"/>
              <a:ext cx="0" cy="19689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5D37F16-0B0E-4DE8-90ED-B66519A0024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2619" y="1302327"/>
              <a:ext cx="128847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4EA55181-1B9A-4BF5-B532-37D3DE261897}"/>
              </a:ext>
            </a:extLst>
          </p:cNvPr>
          <p:cNvGrpSpPr/>
          <p:nvPr/>
        </p:nvGrpSpPr>
        <p:grpSpPr>
          <a:xfrm>
            <a:off x="2387060" y="802378"/>
            <a:ext cx="1288472" cy="196890"/>
            <a:chOff x="512619" y="1203882"/>
            <a:chExt cx="1288472" cy="196890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B72C33ED-A295-4C90-874F-70BF6F7B1026}"/>
                </a:ext>
              </a:extLst>
            </p:cNvPr>
            <p:cNvCxnSpPr>
              <a:cxnSpLocks/>
            </p:cNvCxnSpPr>
            <p:nvPr/>
          </p:nvCxnSpPr>
          <p:spPr>
            <a:xfrm>
              <a:off x="512619" y="1203882"/>
              <a:ext cx="0" cy="19689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4AE394E8-A74E-48AF-8B35-112F39A3D5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2619" y="1302327"/>
              <a:ext cx="128847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3BEF1C2-38CA-4F0B-AB4F-6A96B00F61ED}"/>
              </a:ext>
            </a:extLst>
          </p:cNvPr>
          <p:cNvGrpSpPr/>
          <p:nvPr/>
        </p:nvGrpSpPr>
        <p:grpSpPr>
          <a:xfrm rot="5400000">
            <a:off x="4426453" y="2855781"/>
            <a:ext cx="3234258" cy="238185"/>
            <a:chOff x="512619" y="1203882"/>
            <a:chExt cx="1288472" cy="196890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787B8CBF-CFCF-4F37-9FA2-B46F8F3A330A}"/>
                </a:ext>
              </a:extLst>
            </p:cNvPr>
            <p:cNvCxnSpPr>
              <a:cxnSpLocks/>
            </p:cNvCxnSpPr>
            <p:nvPr/>
          </p:nvCxnSpPr>
          <p:spPr>
            <a:xfrm>
              <a:off x="512619" y="1203882"/>
              <a:ext cx="0" cy="19689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F9CF4E9-421F-4F2B-B301-910FCF877BD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2619" y="1302327"/>
              <a:ext cx="128847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99CAF2D5-9349-476B-900B-E02C4E7912DC}"/>
              </a:ext>
            </a:extLst>
          </p:cNvPr>
          <p:cNvGrpSpPr/>
          <p:nvPr/>
        </p:nvGrpSpPr>
        <p:grpSpPr>
          <a:xfrm rot="16200000">
            <a:off x="3733207" y="6771993"/>
            <a:ext cx="4619760" cy="151407"/>
            <a:chOff x="512619" y="1203882"/>
            <a:chExt cx="1288472" cy="196890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2072525-A150-4F52-96C3-94D46542945E}"/>
                </a:ext>
              </a:extLst>
            </p:cNvPr>
            <p:cNvCxnSpPr>
              <a:cxnSpLocks/>
            </p:cNvCxnSpPr>
            <p:nvPr/>
          </p:nvCxnSpPr>
          <p:spPr>
            <a:xfrm>
              <a:off x="512619" y="1203882"/>
              <a:ext cx="0" cy="19689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94C2586-512C-4A20-B21C-4715809B347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2619" y="1302327"/>
              <a:ext cx="128847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FB340286-26E6-4B87-AF5A-A6676EAFFEE9}"/>
              </a:ext>
            </a:extLst>
          </p:cNvPr>
          <p:cNvSpPr/>
          <p:nvPr/>
        </p:nvSpPr>
        <p:spPr>
          <a:xfrm>
            <a:off x="2387060" y="1356282"/>
            <a:ext cx="3264408" cy="1143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Rear Setback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3B93B99-CF89-47A5-89B2-927678FFEE6C}"/>
              </a:ext>
            </a:extLst>
          </p:cNvPr>
          <p:cNvSpPr/>
          <p:nvPr/>
        </p:nvSpPr>
        <p:spPr>
          <a:xfrm rot="5400000">
            <a:off x="3700141" y="2855665"/>
            <a:ext cx="3455973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Side Setback</a:t>
            </a:r>
            <a:endParaRPr lang="en-US" dirty="0"/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5163B135-59C7-4260-923D-6266EA2CDEBD}"/>
              </a:ext>
            </a:extLst>
          </p:cNvPr>
          <p:cNvGrpSpPr/>
          <p:nvPr/>
        </p:nvGrpSpPr>
        <p:grpSpPr>
          <a:xfrm>
            <a:off x="1942457" y="1356283"/>
            <a:ext cx="228154" cy="1141604"/>
            <a:chOff x="1942457" y="1356283"/>
            <a:chExt cx="228154" cy="1141604"/>
          </a:xfrm>
        </p:grpSpPr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9B204379-CEC6-4722-BAA4-B9E3EA7733D9}"/>
                </a:ext>
              </a:extLst>
            </p:cNvPr>
            <p:cNvGrpSpPr/>
            <p:nvPr/>
          </p:nvGrpSpPr>
          <p:grpSpPr>
            <a:xfrm rot="5400000">
              <a:off x="1484559" y="1814181"/>
              <a:ext cx="1141604" cy="225807"/>
              <a:chOff x="512619" y="1203882"/>
              <a:chExt cx="1288472" cy="196890"/>
            </a:xfrm>
          </p:grpSpPr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71C3DA5C-BAFF-48FA-A067-2E767B38E9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2619" y="1203882"/>
                <a:ext cx="0" cy="19689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3244BFFC-CBA4-4AAE-8DB1-57215431FD1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12619" y="1302327"/>
                <a:ext cx="128847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9B1E331B-F3F4-46B0-8B5C-B6C34D6BAA93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2057708" y="2384982"/>
              <a:ext cx="0" cy="2258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636668CE-E4C0-4CA1-9642-69BEA13D7BE2}"/>
              </a:ext>
            </a:extLst>
          </p:cNvPr>
          <p:cNvGrpSpPr/>
          <p:nvPr/>
        </p:nvGrpSpPr>
        <p:grpSpPr>
          <a:xfrm>
            <a:off x="-943016" y="1508682"/>
            <a:ext cx="1301161" cy="204529"/>
            <a:chOff x="-943016" y="1508682"/>
            <a:chExt cx="1301161" cy="204529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850BC698-0286-47FA-A7E5-A5749284C04C}"/>
                </a:ext>
              </a:extLst>
            </p:cNvPr>
            <p:cNvGrpSpPr/>
            <p:nvPr/>
          </p:nvGrpSpPr>
          <p:grpSpPr>
            <a:xfrm>
              <a:off x="-943016" y="1508682"/>
              <a:ext cx="1288472" cy="196890"/>
              <a:chOff x="512619" y="1203882"/>
              <a:chExt cx="1288472" cy="196890"/>
            </a:xfrm>
          </p:grpSpPr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6AEEA9DF-37A2-44A3-8FC0-7690FFA1CBA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2619" y="1203882"/>
                <a:ext cx="0" cy="19689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2B2D0BF-BE38-41F6-A3A5-8D48DEC1C90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12619" y="1302327"/>
                <a:ext cx="128847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06F82250-8D05-4A4A-A5EF-27127D6B6F76}"/>
                </a:ext>
              </a:extLst>
            </p:cNvPr>
            <p:cNvCxnSpPr>
              <a:cxnSpLocks/>
            </p:cNvCxnSpPr>
            <p:nvPr/>
          </p:nvCxnSpPr>
          <p:spPr>
            <a:xfrm>
              <a:off x="358145" y="1516321"/>
              <a:ext cx="0" cy="19689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052CA86E-0171-42B8-AEFB-201EADD6C864}"/>
              </a:ext>
            </a:extLst>
          </p:cNvPr>
          <p:cNvGrpSpPr/>
          <p:nvPr/>
        </p:nvGrpSpPr>
        <p:grpSpPr>
          <a:xfrm>
            <a:off x="5199529" y="1088208"/>
            <a:ext cx="461084" cy="196890"/>
            <a:chOff x="-943016" y="1508682"/>
            <a:chExt cx="1301161" cy="204529"/>
          </a:xfrm>
        </p:grpSpPr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A23DBD8F-9DD6-43AF-8434-8037971F4294}"/>
                </a:ext>
              </a:extLst>
            </p:cNvPr>
            <p:cNvGrpSpPr/>
            <p:nvPr/>
          </p:nvGrpSpPr>
          <p:grpSpPr>
            <a:xfrm>
              <a:off x="-943016" y="1508682"/>
              <a:ext cx="1288472" cy="196890"/>
              <a:chOff x="512619" y="1203882"/>
              <a:chExt cx="1288472" cy="196890"/>
            </a:xfrm>
          </p:grpSpPr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EB65D3A0-F5F5-4AC9-91FF-7821EB4BB8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2619" y="1203882"/>
                <a:ext cx="0" cy="19689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15CC2777-4E8E-4A66-BA01-F479047CB13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12619" y="1302327"/>
                <a:ext cx="128847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546883C4-CB47-4537-ABDD-B1F788CAB9AD}"/>
                </a:ext>
              </a:extLst>
            </p:cNvPr>
            <p:cNvCxnSpPr>
              <a:cxnSpLocks/>
            </p:cNvCxnSpPr>
            <p:nvPr/>
          </p:nvCxnSpPr>
          <p:spPr>
            <a:xfrm>
              <a:off x="358145" y="1516321"/>
              <a:ext cx="0" cy="19689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id="{2BE1DB6E-CD1C-46BB-ABD0-5727D21C0CAB}"/>
              </a:ext>
            </a:extLst>
          </p:cNvPr>
          <p:cNvSpPr txBox="1"/>
          <p:nvPr/>
        </p:nvSpPr>
        <p:spPr>
          <a:xfrm>
            <a:off x="5232836" y="914444"/>
            <a:ext cx="874394" cy="327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30" dirty="0"/>
              <a:t>10’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3FB5026-2387-4875-99C9-44B05A25B1A7}"/>
              </a:ext>
            </a:extLst>
          </p:cNvPr>
          <p:cNvSpPr txBox="1"/>
          <p:nvPr/>
        </p:nvSpPr>
        <p:spPr>
          <a:xfrm rot="16200000">
            <a:off x="1338424" y="1763185"/>
            <a:ext cx="1141597" cy="327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30" dirty="0"/>
              <a:t>25’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480A4E74-2065-4FDC-B157-B13BA2CA824C}"/>
              </a:ext>
            </a:extLst>
          </p:cNvPr>
          <p:cNvSpPr/>
          <p:nvPr/>
        </p:nvSpPr>
        <p:spPr>
          <a:xfrm>
            <a:off x="4093104" y="2497877"/>
            <a:ext cx="1097280" cy="109728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Pool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88CDE1B-69EA-43EA-B3D3-393B7CE409D6}"/>
              </a:ext>
            </a:extLst>
          </p:cNvPr>
          <p:cNvSpPr txBox="1"/>
          <p:nvPr/>
        </p:nvSpPr>
        <p:spPr>
          <a:xfrm>
            <a:off x="4097273" y="2715299"/>
            <a:ext cx="1141597" cy="327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30" dirty="0"/>
              <a:t>24’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9531983C-BB14-4ED5-BC7D-7B53B0542EAF}"/>
              </a:ext>
            </a:extLst>
          </p:cNvPr>
          <p:cNvGrpSpPr/>
          <p:nvPr/>
        </p:nvGrpSpPr>
        <p:grpSpPr>
          <a:xfrm>
            <a:off x="3842058" y="3045344"/>
            <a:ext cx="228154" cy="822960"/>
            <a:chOff x="1942457" y="1356283"/>
            <a:chExt cx="228154" cy="1141604"/>
          </a:xfrm>
        </p:grpSpPr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A27B969E-BB33-4D07-AEE8-BC458CFCBCC0}"/>
                </a:ext>
              </a:extLst>
            </p:cNvPr>
            <p:cNvGrpSpPr/>
            <p:nvPr/>
          </p:nvGrpSpPr>
          <p:grpSpPr>
            <a:xfrm rot="5400000">
              <a:off x="1484559" y="1814181"/>
              <a:ext cx="1141604" cy="225807"/>
              <a:chOff x="512619" y="1203882"/>
              <a:chExt cx="1288472" cy="196890"/>
            </a:xfrm>
          </p:grpSpPr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FDC9A2D9-F8CE-41C9-9A63-B59E6770EC1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2619" y="1203882"/>
                <a:ext cx="0" cy="19689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94C22384-80CD-405F-AA82-3AE065FBF89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12619" y="1302327"/>
                <a:ext cx="128847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18915A9F-9A76-4477-92CE-05B31EF2B2D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2057708" y="2384982"/>
              <a:ext cx="0" cy="2258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TextBox 77">
            <a:extLst>
              <a:ext uri="{FF2B5EF4-FFF2-40B4-BE49-F238E27FC236}">
                <a16:creationId xmlns:a16="http://schemas.microsoft.com/office/drawing/2014/main" id="{29CB8FDA-440F-499D-AAD0-295406B8AEDA}"/>
              </a:ext>
            </a:extLst>
          </p:cNvPr>
          <p:cNvSpPr txBox="1"/>
          <p:nvPr/>
        </p:nvSpPr>
        <p:spPr>
          <a:xfrm rot="16200000">
            <a:off x="3280080" y="3263203"/>
            <a:ext cx="1141597" cy="327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30" dirty="0"/>
              <a:t>18’</a:t>
            </a: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AC570A56-0DCB-490B-B17B-1DD49F451C3B}"/>
              </a:ext>
            </a:extLst>
          </p:cNvPr>
          <p:cNvGrpSpPr/>
          <p:nvPr/>
        </p:nvGrpSpPr>
        <p:grpSpPr>
          <a:xfrm>
            <a:off x="3981605" y="3602971"/>
            <a:ext cx="128912" cy="265326"/>
            <a:chOff x="1942457" y="1356283"/>
            <a:chExt cx="228154" cy="1141604"/>
          </a:xfrm>
        </p:grpSpPr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7D442184-9F72-44E6-992C-B8A400B099FA}"/>
                </a:ext>
              </a:extLst>
            </p:cNvPr>
            <p:cNvGrpSpPr/>
            <p:nvPr/>
          </p:nvGrpSpPr>
          <p:grpSpPr>
            <a:xfrm rot="5400000">
              <a:off x="1484559" y="1814181"/>
              <a:ext cx="1141604" cy="225807"/>
              <a:chOff x="512619" y="1203882"/>
              <a:chExt cx="1288472" cy="196890"/>
            </a:xfrm>
          </p:grpSpPr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5EC1C54E-6529-4955-ACFF-C4E9AE1248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2619" y="1203882"/>
                <a:ext cx="0" cy="19689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DAA3F4CA-2033-4057-B6FC-096EA9664E1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12619" y="1302327"/>
                <a:ext cx="128847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C4FED022-9509-45AC-9E7D-6B7092592A31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2057708" y="2384982"/>
              <a:ext cx="0" cy="2258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5" name="TextBox 84">
            <a:extLst>
              <a:ext uri="{FF2B5EF4-FFF2-40B4-BE49-F238E27FC236}">
                <a16:creationId xmlns:a16="http://schemas.microsoft.com/office/drawing/2014/main" id="{4592DB6C-2A24-460D-9A7F-62ED632EB2A3}"/>
              </a:ext>
            </a:extLst>
          </p:cNvPr>
          <p:cNvSpPr txBox="1"/>
          <p:nvPr/>
        </p:nvSpPr>
        <p:spPr>
          <a:xfrm rot="16200000">
            <a:off x="3846786" y="3618125"/>
            <a:ext cx="32568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6’</a:t>
            </a:r>
            <a:endParaRPr lang="en-US" sz="1530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499D35AD-20E4-4DA1-8A9C-FAB958A4F556}"/>
              </a:ext>
            </a:extLst>
          </p:cNvPr>
          <p:cNvSpPr txBox="1"/>
          <p:nvPr/>
        </p:nvSpPr>
        <p:spPr>
          <a:xfrm>
            <a:off x="4074496" y="3607664"/>
            <a:ext cx="1141597" cy="2539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Deck</a:t>
            </a:r>
            <a:endParaRPr lang="en-US" sz="2400" dirty="0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47209F46-2888-443F-A9F9-EC216D0D8730}"/>
              </a:ext>
            </a:extLst>
          </p:cNvPr>
          <p:cNvSpPr/>
          <p:nvPr/>
        </p:nvSpPr>
        <p:spPr>
          <a:xfrm>
            <a:off x="2904191" y="4812709"/>
            <a:ext cx="2210876" cy="305498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House</a:t>
            </a:r>
          </a:p>
        </p:txBody>
      </p:sp>
      <p:grpSp>
        <p:nvGrpSpPr>
          <p:cNvPr id="94" name="Group 93">
            <a:extLst>
              <a:ext uri="{FF2B5EF4-FFF2-40B4-BE49-F238E27FC236}">
                <a16:creationId xmlns:a16="http://schemas.microsoft.com/office/drawing/2014/main" id="{226C916D-B37D-426B-A098-60C0799D60AC}"/>
              </a:ext>
            </a:extLst>
          </p:cNvPr>
          <p:cNvGrpSpPr/>
          <p:nvPr/>
        </p:nvGrpSpPr>
        <p:grpSpPr>
          <a:xfrm rot="5400000">
            <a:off x="533010" y="2971749"/>
            <a:ext cx="3455972" cy="225807"/>
            <a:chOff x="-943016" y="1508682"/>
            <a:chExt cx="1301161" cy="204529"/>
          </a:xfrm>
        </p:grpSpPr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D99AF3AD-1910-4B2A-BB46-3878D433E7E5}"/>
                </a:ext>
              </a:extLst>
            </p:cNvPr>
            <p:cNvGrpSpPr/>
            <p:nvPr/>
          </p:nvGrpSpPr>
          <p:grpSpPr>
            <a:xfrm>
              <a:off x="-943016" y="1508682"/>
              <a:ext cx="1301161" cy="196890"/>
              <a:chOff x="512619" y="1203882"/>
              <a:chExt cx="1301161" cy="196890"/>
            </a:xfrm>
          </p:grpSpPr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B8F6DD35-83E9-4271-804A-3B3EEE7C5C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2619" y="1203882"/>
                <a:ext cx="0" cy="19689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AE3D1CBA-A4E6-42F5-ABE3-10A41D3056B1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H="1" flipV="1">
                <a:off x="1160542" y="649089"/>
                <a:ext cx="5315" cy="13011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98C4427E-55CF-43DA-92ED-E17B8A6348D7}"/>
                </a:ext>
              </a:extLst>
            </p:cNvPr>
            <p:cNvCxnSpPr>
              <a:cxnSpLocks/>
            </p:cNvCxnSpPr>
            <p:nvPr/>
          </p:nvCxnSpPr>
          <p:spPr>
            <a:xfrm>
              <a:off x="358145" y="1516321"/>
              <a:ext cx="0" cy="19689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9" name="TextBox 98">
            <a:extLst>
              <a:ext uri="{FF2B5EF4-FFF2-40B4-BE49-F238E27FC236}">
                <a16:creationId xmlns:a16="http://schemas.microsoft.com/office/drawing/2014/main" id="{6DA2081D-D1CE-4782-93DD-CA2745C9ACF1}"/>
              </a:ext>
            </a:extLst>
          </p:cNvPr>
          <p:cNvSpPr txBox="1"/>
          <p:nvPr/>
        </p:nvSpPr>
        <p:spPr>
          <a:xfrm rot="16200000">
            <a:off x="1585726" y="3036916"/>
            <a:ext cx="1141597" cy="327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30" dirty="0"/>
              <a:t>75.5’</a:t>
            </a:r>
          </a:p>
        </p:txBody>
      </p: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BF3C7E7B-1887-4135-BE5F-42DBAE47063E}"/>
              </a:ext>
            </a:extLst>
          </p:cNvPr>
          <p:cNvGrpSpPr/>
          <p:nvPr/>
        </p:nvGrpSpPr>
        <p:grpSpPr>
          <a:xfrm rot="5400000">
            <a:off x="3152546" y="4182925"/>
            <a:ext cx="931642" cy="327783"/>
            <a:chOff x="-943016" y="1508682"/>
            <a:chExt cx="1301161" cy="204529"/>
          </a:xfrm>
        </p:grpSpPr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F0C5AD41-B990-4049-B150-5EBC16187A75}"/>
                </a:ext>
              </a:extLst>
            </p:cNvPr>
            <p:cNvGrpSpPr/>
            <p:nvPr/>
          </p:nvGrpSpPr>
          <p:grpSpPr>
            <a:xfrm>
              <a:off x="-943016" y="1508682"/>
              <a:ext cx="1288472" cy="196890"/>
              <a:chOff x="512619" y="1203882"/>
              <a:chExt cx="1288472" cy="196890"/>
            </a:xfrm>
          </p:grpSpPr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009792D4-7919-4C5E-BA6F-36C4B72B2E6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2619" y="1203882"/>
                <a:ext cx="0" cy="19689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3F60C372-E809-4B0A-9CDB-D0B05F860C5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12619" y="1302327"/>
                <a:ext cx="128847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090D416B-A133-4074-B261-B3387F4C9EAA}"/>
                </a:ext>
              </a:extLst>
            </p:cNvPr>
            <p:cNvCxnSpPr>
              <a:cxnSpLocks/>
            </p:cNvCxnSpPr>
            <p:nvPr/>
          </p:nvCxnSpPr>
          <p:spPr>
            <a:xfrm>
              <a:off x="358145" y="1516321"/>
              <a:ext cx="0" cy="19689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6" name="TextBox 105">
            <a:extLst>
              <a:ext uri="{FF2B5EF4-FFF2-40B4-BE49-F238E27FC236}">
                <a16:creationId xmlns:a16="http://schemas.microsoft.com/office/drawing/2014/main" id="{10B0D31C-5176-46C3-B36E-37090D2A4036}"/>
              </a:ext>
            </a:extLst>
          </p:cNvPr>
          <p:cNvSpPr txBox="1"/>
          <p:nvPr/>
        </p:nvSpPr>
        <p:spPr>
          <a:xfrm rot="16200000">
            <a:off x="2928446" y="4215376"/>
            <a:ext cx="1141597" cy="327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30" dirty="0"/>
              <a:t>20.5’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5DFAD5E5-4348-4730-B1BF-5CBC91BED992}"/>
              </a:ext>
            </a:extLst>
          </p:cNvPr>
          <p:cNvSpPr/>
          <p:nvPr/>
        </p:nvSpPr>
        <p:spPr>
          <a:xfrm>
            <a:off x="2842696" y="2493319"/>
            <a:ext cx="365760" cy="5486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Shed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7C5B5113-076A-40EF-A3B0-EB2F4E081940}"/>
              </a:ext>
            </a:extLst>
          </p:cNvPr>
          <p:cNvSpPr/>
          <p:nvPr/>
        </p:nvSpPr>
        <p:spPr>
          <a:xfrm rot="5400000">
            <a:off x="887605" y="2855859"/>
            <a:ext cx="3456358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Side Setback</a:t>
            </a:r>
            <a:endParaRPr lang="en-US" dirty="0"/>
          </a:p>
        </p:txBody>
      </p: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62636A34-0293-4A6E-B8C5-F922CE925A06}"/>
              </a:ext>
            </a:extLst>
          </p:cNvPr>
          <p:cNvGrpSpPr/>
          <p:nvPr/>
        </p:nvGrpSpPr>
        <p:grpSpPr>
          <a:xfrm>
            <a:off x="2387060" y="1118388"/>
            <a:ext cx="461084" cy="196890"/>
            <a:chOff x="-943016" y="1508682"/>
            <a:chExt cx="1301161" cy="204529"/>
          </a:xfrm>
        </p:grpSpPr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BD93D398-B1B9-4DF6-9F0A-656833BAB4D9}"/>
                </a:ext>
              </a:extLst>
            </p:cNvPr>
            <p:cNvGrpSpPr/>
            <p:nvPr/>
          </p:nvGrpSpPr>
          <p:grpSpPr>
            <a:xfrm>
              <a:off x="-943016" y="1508682"/>
              <a:ext cx="1288472" cy="196890"/>
              <a:chOff x="512619" y="1203882"/>
              <a:chExt cx="1288472" cy="196890"/>
            </a:xfrm>
          </p:grpSpPr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4F674817-BB78-451A-BFDC-EBF08B026B5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2619" y="1203882"/>
                <a:ext cx="0" cy="19689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9B079F1F-F07D-4786-A5C0-9BFAC83EC6D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12619" y="1302327"/>
                <a:ext cx="128847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C8FE5259-B50E-42D0-A382-9FC42588A2C3}"/>
                </a:ext>
              </a:extLst>
            </p:cNvPr>
            <p:cNvCxnSpPr>
              <a:cxnSpLocks/>
            </p:cNvCxnSpPr>
            <p:nvPr/>
          </p:nvCxnSpPr>
          <p:spPr>
            <a:xfrm>
              <a:off x="358145" y="1516321"/>
              <a:ext cx="0" cy="19689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9" name="TextBox 118">
            <a:extLst>
              <a:ext uri="{FF2B5EF4-FFF2-40B4-BE49-F238E27FC236}">
                <a16:creationId xmlns:a16="http://schemas.microsoft.com/office/drawing/2014/main" id="{FCA13BC2-41C0-4F15-AA9A-B61680FEF147}"/>
              </a:ext>
            </a:extLst>
          </p:cNvPr>
          <p:cNvSpPr txBox="1"/>
          <p:nvPr/>
        </p:nvSpPr>
        <p:spPr>
          <a:xfrm>
            <a:off x="2420367" y="944624"/>
            <a:ext cx="874394" cy="327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30" dirty="0"/>
              <a:t>10’</a:t>
            </a:r>
          </a:p>
        </p:txBody>
      </p: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318B3A04-5202-49CF-A4AF-4B790ED88B21}"/>
              </a:ext>
            </a:extLst>
          </p:cNvPr>
          <p:cNvGrpSpPr/>
          <p:nvPr/>
        </p:nvGrpSpPr>
        <p:grpSpPr>
          <a:xfrm>
            <a:off x="2934783" y="3032168"/>
            <a:ext cx="228154" cy="1771385"/>
            <a:chOff x="1942457" y="1356283"/>
            <a:chExt cx="228154" cy="1141604"/>
          </a:xfrm>
        </p:grpSpPr>
        <p:grpSp>
          <p:nvGrpSpPr>
            <p:cNvPr id="121" name="Group 120">
              <a:extLst>
                <a:ext uri="{FF2B5EF4-FFF2-40B4-BE49-F238E27FC236}">
                  <a16:creationId xmlns:a16="http://schemas.microsoft.com/office/drawing/2014/main" id="{378E9F20-20FC-408C-96FB-36863DCD62D8}"/>
                </a:ext>
              </a:extLst>
            </p:cNvPr>
            <p:cNvGrpSpPr/>
            <p:nvPr/>
          </p:nvGrpSpPr>
          <p:grpSpPr>
            <a:xfrm rot="5400000">
              <a:off x="1484559" y="1814181"/>
              <a:ext cx="1141604" cy="225807"/>
              <a:chOff x="512619" y="1203882"/>
              <a:chExt cx="1288472" cy="196890"/>
            </a:xfrm>
          </p:grpSpPr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988D2ECB-4E73-49CD-A2E4-97207AB693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2619" y="1203882"/>
                <a:ext cx="0" cy="19689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>
                <a:extLst>
                  <a:ext uri="{FF2B5EF4-FFF2-40B4-BE49-F238E27FC236}">
                    <a16:creationId xmlns:a16="http://schemas.microsoft.com/office/drawing/2014/main" id="{EC4D8EA1-772F-4416-AB22-37F5AB00759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12619" y="1302327"/>
                <a:ext cx="128847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95EC59C9-70A9-4104-A84F-DDA61CB2F45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2057708" y="2384982"/>
              <a:ext cx="0" cy="2258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5" name="TextBox 124">
            <a:extLst>
              <a:ext uri="{FF2B5EF4-FFF2-40B4-BE49-F238E27FC236}">
                <a16:creationId xmlns:a16="http://schemas.microsoft.com/office/drawing/2014/main" id="{A1A8E421-7423-4B39-BED6-E5E717B6AAA3}"/>
              </a:ext>
            </a:extLst>
          </p:cNvPr>
          <p:cNvSpPr txBox="1"/>
          <p:nvPr/>
        </p:nvSpPr>
        <p:spPr>
          <a:xfrm rot="16200000">
            <a:off x="2366329" y="3574379"/>
            <a:ext cx="1141597" cy="327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30" dirty="0"/>
              <a:t>38.5’</a:t>
            </a:r>
          </a:p>
        </p:txBody>
      </p: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F125C224-EF20-4CBE-994D-79A790FA1393}"/>
              </a:ext>
            </a:extLst>
          </p:cNvPr>
          <p:cNvGrpSpPr/>
          <p:nvPr/>
        </p:nvGrpSpPr>
        <p:grpSpPr>
          <a:xfrm rot="10800000">
            <a:off x="3238890" y="2499797"/>
            <a:ext cx="228154" cy="548640"/>
            <a:chOff x="1942457" y="1356283"/>
            <a:chExt cx="228154" cy="1141604"/>
          </a:xfrm>
        </p:grpSpPr>
        <p:grpSp>
          <p:nvGrpSpPr>
            <p:cNvPr id="127" name="Group 126">
              <a:extLst>
                <a:ext uri="{FF2B5EF4-FFF2-40B4-BE49-F238E27FC236}">
                  <a16:creationId xmlns:a16="http://schemas.microsoft.com/office/drawing/2014/main" id="{86888306-40AC-4604-886A-DD8A586268F8}"/>
                </a:ext>
              </a:extLst>
            </p:cNvPr>
            <p:cNvGrpSpPr/>
            <p:nvPr/>
          </p:nvGrpSpPr>
          <p:grpSpPr>
            <a:xfrm rot="5400000">
              <a:off x="1484559" y="1814181"/>
              <a:ext cx="1141604" cy="225807"/>
              <a:chOff x="512619" y="1203882"/>
              <a:chExt cx="1288472" cy="196890"/>
            </a:xfrm>
          </p:grpSpPr>
          <p:cxnSp>
            <p:nvCxnSpPr>
              <p:cNvPr id="129" name="Straight Connector 128">
                <a:extLst>
                  <a:ext uri="{FF2B5EF4-FFF2-40B4-BE49-F238E27FC236}">
                    <a16:creationId xmlns:a16="http://schemas.microsoft.com/office/drawing/2014/main" id="{0E4CE13E-F561-4E10-89D5-DF452AD58C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2619" y="1203882"/>
                <a:ext cx="0" cy="19689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>
                <a:extLst>
                  <a:ext uri="{FF2B5EF4-FFF2-40B4-BE49-F238E27FC236}">
                    <a16:creationId xmlns:a16="http://schemas.microsoft.com/office/drawing/2014/main" id="{FA7897AB-6322-4138-B96A-8A45343F564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12619" y="1302327"/>
                <a:ext cx="128847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9FFC8746-EF6D-4462-8034-C5A5ECFAC337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2057708" y="2384982"/>
              <a:ext cx="0" cy="2258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1" name="TextBox 130">
            <a:extLst>
              <a:ext uri="{FF2B5EF4-FFF2-40B4-BE49-F238E27FC236}">
                <a16:creationId xmlns:a16="http://schemas.microsoft.com/office/drawing/2014/main" id="{D3B5941C-2600-4D5F-A571-A3D795A2852B}"/>
              </a:ext>
            </a:extLst>
          </p:cNvPr>
          <p:cNvSpPr txBox="1"/>
          <p:nvPr/>
        </p:nvSpPr>
        <p:spPr>
          <a:xfrm rot="5400000">
            <a:off x="3170236" y="2610221"/>
            <a:ext cx="548639" cy="327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30" dirty="0"/>
              <a:t>12’</a:t>
            </a:r>
          </a:p>
        </p:txBody>
      </p: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E37136F8-C852-4352-AD69-759179758BC5}"/>
              </a:ext>
            </a:extLst>
          </p:cNvPr>
          <p:cNvGrpSpPr/>
          <p:nvPr/>
        </p:nvGrpSpPr>
        <p:grpSpPr>
          <a:xfrm rot="5400000">
            <a:off x="2915324" y="2188752"/>
            <a:ext cx="228154" cy="358110"/>
            <a:chOff x="1942457" y="1356283"/>
            <a:chExt cx="228154" cy="1141604"/>
          </a:xfrm>
        </p:grpSpPr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9F154EA9-74B9-4DFE-8D08-186B8A44F68F}"/>
                </a:ext>
              </a:extLst>
            </p:cNvPr>
            <p:cNvGrpSpPr/>
            <p:nvPr/>
          </p:nvGrpSpPr>
          <p:grpSpPr>
            <a:xfrm rot="5400000">
              <a:off x="1484559" y="1814181"/>
              <a:ext cx="1141604" cy="225807"/>
              <a:chOff x="512619" y="1203882"/>
              <a:chExt cx="1288472" cy="196890"/>
            </a:xfrm>
          </p:grpSpPr>
          <p:cxnSp>
            <p:nvCxnSpPr>
              <p:cNvPr id="135" name="Straight Connector 134">
                <a:extLst>
                  <a:ext uri="{FF2B5EF4-FFF2-40B4-BE49-F238E27FC236}">
                    <a16:creationId xmlns:a16="http://schemas.microsoft.com/office/drawing/2014/main" id="{B4629AD3-34BC-4177-A62E-FCF0E45FA8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2619" y="1203882"/>
                <a:ext cx="0" cy="19689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>
                <a:extLst>
                  <a:ext uri="{FF2B5EF4-FFF2-40B4-BE49-F238E27FC236}">
                    <a16:creationId xmlns:a16="http://schemas.microsoft.com/office/drawing/2014/main" id="{5A05B1D8-E1B7-411B-8A4C-216F403D0FF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12619" y="1302327"/>
                <a:ext cx="128847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498C9890-7436-4A40-AC4A-A29CC66B663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2057708" y="2384982"/>
              <a:ext cx="0" cy="2258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7" name="TextBox 136">
            <a:extLst>
              <a:ext uri="{FF2B5EF4-FFF2-40B4-BE49-F238E27FC236}">
                <a16:creationId xmlns:a16="http://schemas.microsoft.com/office/drawing/2014/main" id="{2814A436-6E41-43EE-9419-DE21592C3957}"/>
              </a:ext>
            </a:extLst>
          </p:cNvPr>
          <p:cNvSpPr txBox="1"/>
          <p:nvPr/>
        </p:nvSpPr>
        <p:spPr>
          <a:xfrm>
            <a:off x="2831712" y="2078384"/>
            <a:ext cx="403654" cy="327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30" dirty="0"/>
              <a:t>8’</a:t>
            </a: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7B703413-D314-4614-98D2-12F8A32A8E79}"/>
              </a:ext>
            </a:extLst>
          </p:cNvPr>
          <p:cNvSpPr/>
          <p:nvPr/>
        </p:nvSpPr>
        <p:spPr>
          <a:xfrm>
            <a:off x="4092859" y="3873312"/>
            <a:ext cx="18288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8900FEE0-F162-4C24-B9AE-8C6F71C1DCCC}"/>
              </a:ext>
            </a:extLst>
          </p:cNvPr>
          <p:cNvCxnSpPr>
            <a:cxnSpLocks/>
          </p:cNvCxnSpPr>
          <p:nvPr/>
        </p:nvCxnSpPr>
        <p:spPr>
          <a:xfrm>
            <a:off x="4109192" y="4052484"/>
            <a:ext cx="16654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E71A0229-FD58-47E5-A174-09629DAAE53E}"/>
              </a:ext>
            </a:extLst>
          </p:cNvPr>
          <p:cNvCxnSpPr>
            <a:cxnSpLocks/>
          </p:cNvCxnSpPr>
          <p:nvPr/>
        </p:nvCxnSpPr>
        <p:spPr>
          <a:xfrm>
            <a:off x="4088594" y="4007172"/>
            <a:ext cx="16654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927E47E1-5346-4FCE-9F69-C70843CACAE6}"/>
              </a:ext>
            </a:extLst>
          </p:cNvPr>
          <p:cNvCxnSpPr>
            <a:cxnSpLocks/>
          </p:cNvCxnSpPr>
          <p:nvPr/>
        </p:nvCxnSpPr>
        <p:spPr>
          <a:xfrm>
            <a:off x="4100948" y="3953624"/>
            <a:ext cx="16654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1FC3B4D9-6197-4E10-B761-13590796D5F3}"/>
              </a:ext>
            </a:extLst>
          </p:cNvPr>
          <p:cNvCxnSpPr>
            <a:cxnSpLocks/>
          </p:cNvCxnSpPr>
          <p:nvPr/>
        </p:nvCxnSpPr>
        <p:spPr>
          <a:xfrm>
            <a:off x="4096826" y="3908314"/>
            <a:ext cx="16654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Box 148">
            <a:extLst>
              <a:ext uri="{FF2B5EF4-FFF2-40B4-BE49-F238E27FC236}">
                <a16:creationId xmlns:a16="http://schemas.microsoft.com/office/drawing/2014/main" id="{4F39ABDF-7DA8-4D33-B84D-BCA1F073FBD9}"/>
              </a:ext>
            </a:extLst>
          </p:cNvPr>
          <p:cNvSpPr txBox="1"/>
          <p:nvPr/>
        </p:nvSpPr>
        <p:spPr>
          <a:xfrm rot="16200000">
            <a:off x="3499415" y="4291244"/>
            <a:ext cx="1141597" cy="327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30" dirty="0"/>
              <a:t>15.5’</a:t>
            </a:r>
          </a:p>
        </p:txBody>
      </p: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3E5E5430-F136-45FC-AED1-6C5960E60174}"/>
              </a:ext>
            </a:extLst>
          </p:cNvPr>
          <p:cNvGrpSpPr/>
          <p:nvPr/>
        </p:nvGrpSpPr>
        <p:grpSpPr>
          <a:xfrm rot="5400000">
            <a:off x="3821376" y="4286664"/>
            <a:ext cx="705993" cy="327783"/>
            <a:chOff x="-943016" y="1508682"/>
            <a:chExt cx="1301161" cy="204529"/>
          </a:xfrm>
        </p:grpSpPr>
        <p:grpSp>
          <p:nvGrpSpPr>
            <p:cNvPr id="152" name="Group 151">
              <a:extLst>
                <a:ext uri="{FF2B5EF4-FFF2-40B4-BE49-F238E27FC236}">
                  <a16:creationId xmlns:a16="http://schemas.microsoft.com/office/drawing/2014/main" id="{B3530B8F-B5E7-4ECF-B2A0-E8AEAAC5E57B}"/>
                </a:ext>
              </a:extLst>
            </p:cNvPr>
            <p:cNvGrpSpPr/>
            <p:nvPr/>
          </p:nvGrpSpPr>
          <p:grpSpPr>
            <a:xfrm>
              <a:off x="-943016" y="1508682"/>
              <a:ext cx="1288472" cy="196890"/>
              <a:chOff x="512619" y="1203882"/>
              <a:chExt cx="1288472" cy="196890"/>
            </a:xfrm>
          </p:grpSpPr>
          <p:cxnSp>
            <p:nvCxnSpPr>
              <p:cNvPr id="154" name="Straight Connector 153">
                <a:extLst>
                  <a:ext uri="{FF2B5EF4-FFF2-40B4-BE49-F238E27FC236}">
                    <a16:creationId xmlns:a16="http://schemas.microsoft.com/office/drawing/2014/main" id="{D3628250-F0CD-43FF-94CC-74967175A7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2619" y="1203882"/>
                <a:ext cx="0" cy="19689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>
                <a:extLst>
                  <a:ext uri="{FF2B5EF4-FFF2-40B4-BE49-F238E27FC236}">
                    <a16:creationId xmlns:a16="http://schemas.microsoft.com/office/drawing/2014/main" id="{7993B586-45AF-4849-BAF7-DCF969E6BE5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12619" y="1302327"/>
                <a:ext cx="128847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6B464113-7397-4C33-8121-0820E8EFAD6B}"/>
                </a:ext>
              </a:extLst>
            </p:cNvPr>
            <p:cNvCxnSpPr>
              <a:cxnSpLocks/>
            </p:cNvCxnSpPr>
            <p:nvPr/>
          </p:nvCxnSpPr>
          <p:spPr>
            <a:xfrm>
              <a:off x="358145" y="1516321"/>
              <a:ext cx="0" cy="19689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" name="Rectangle 155">
            <a:extLst>
              <a:ext uri="{FF2B5EF4-FFF2-40B4-BE49-F238E27FC236}">
                <a16:creationId xmlns:a16="http://schemas.microsoft.com/office/drawing/2014/main" id="{8CBDD245-B668-42A8-AD75-0814DF3F0902}"/>
              </a:ext>
            </a:extLst>
          </p:cNvPr>
          <p:cNvSpPr/>
          <p:nvPr/>
        </p:nvSpPr>
        <p:spPr>
          <a:xfrm>
            <a:off x="5013968" y="3475032"/>
            <a:ext cx="156244" cy="160554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0A7A5AD5-22B8-4D99-AD12-1F392734D365}"/>
              </a:ext>
            </a:extLst>
          </p:cNvPr>
          <p:cNvCxnSpPr>
            <a:cxnSpLocks/>
          </p:cNvCxnSpPr>
          <p:nvPr/>
        </p:nvCxnSpPr>
        <p:spPr>
          <a:xfrm>
            <a:off x="5211770" y="3572355"/>
            <a:ext cx="19698" cy="2919061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1D53BE2E-E960-4793-BC40-31590B39D3CA}"/>
              </a:ext>
            </a:extLst>
          </p:cNvPr>
          <p:cNvCxnSpPr>
            <a:cxnSpLocks/>
          </p:cNvCxnSpPr>
          <p:nvPr/>
        </p:nvCxnSpPr>
        <p:spPr>
          <a:xfrm flipH="1">
            <a:off x="5128227" y="6491418"/>
            <a:ext cx="120636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1C8EBD42-BC85-478F-AD0F-B557A3CF4EE4}"/>
              </a:ext>
            </a:extLst>
          </p:cNvPr>
          <p:cNvCxnSpPr>
            <a:cxnSpLocks/>
          </p:cNvCxnSpPr>
          <p:nvPr/>
        </p:nvCxnSpPr>
        <p:spPr>
          <a:xfrm flipH="1">
            <a:off x="1589748" y="3517483"/>
            <a:ext cx="322432" cy="0"/>
          </a:xfrm>
          <a:prstGeom prst="line">
            <a:avLst/>
          </a:prstGeom>
          <a:ln w="158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TextBox 169">
            <a:extLst>
              <a:ext uri="{FF2B5EF4-FFF2-40B4-BE49-F238E27FC236}">
                <a16:creationId xmlns:a16="http://schemas.microsoft.com/office/drawing/2014/main" id="{026EB73C-6943-45FD-BF0E-CFCEDC80AA94}"/>
              </a:ext>
            </a:extLst>
          </p:cNvPr>
          <p:cNvSpPr txBox="1"/>
          <p:nvPr/>
        </p:nvSpPr>
        <p:spPr>
          <a:xfrm>
            <a:off x="-114194" y="3391249"/>
            <a:ext cx="1708324" cy="1269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530" dirty="0"/>
              <a:t>Electrical</a:t>
            </a:r>
          </a:p>
          <a:p>
            <a:pPr algn="r"/>
            <a:r>
              <a:rPr lang="en-US" sz="1530" dirty="0"/>
              <a:t>Pool Pump</a:t>
            </a:r>
          </a:p>
          <a:p>
            <a:pPr algn="r"/>
            <a:r>
              <a:rPr lang="en-US" sz="1530" dirty="0"/>
              <a:t>Pool Drainage</a:t>
            </a:r>
          </a:p>
          <a:p>
            <a:pPr algn="r"/>
            <a:r>
              <a:rPr lang="en-US" sz="1530" dirty="0"/>
              <a:t>Sewage Drainage</a:t>
            </a:r>
          </a:p>
          <a:p>
            <a:pPr algn="r"/>
            <a:r>
              <a:rPr lang="en-US" sz="1530" dirty="0"/>
              <a:t>Deck Light</a:t>
            </a: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DA079D72-80CB-4C34-BDCA-19648A19E91A}"/>
              </a:ext>
            </a:extLst>
          </p:cNvPr>
          <p:cNvSpPr/>
          <p:nvPr/>
        </p:nvSpPr>
        <p:spPr>
          <a:xfrm>
            <a:off x="1639508" y="3699640"/>
            <a:ext cx="156244" cy="160554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7B2474F-5088-405C-9D63-0B181E02F9BE}"/>
              </a:ext>
            </a:extLst>
          </p:cNvPr>
          <p:cNvCxnSpPr/>
          <p:nvPr/>
        </p:nvCxnSpPr>
        <p:spPr>
          <a:xfrm>
            <a:off x="3235366" y="7867695"/>
            <a:ext cx="0" cy="128840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835EC80-CBCB-4600-9731-38CA2600D8E4}"/>
              </a:ext>
            </a:extLst>
          </p:cNvPr>
          <p:cNvCxnSpPr/>
          <p:nvPr/>
        </p:nvCxnSpPr>
        <p:spPr>
          <a:xfrm>
            <a:off x="4338265" y="7891767"/>
            <a:ext cx="0" cy="12643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88945A2-CD9A-4D61-993E-266927D133FE}"/>
              </a:ext>
            </a:extLst>
          </p:cNvPr>
          <p:cNvSpPr txBox="1"/>
          <p:nvPr/>
        </p:nvSpPr>
        <p:spPr>
          <a:xfrm>
            <a:off x="3535607" y="8451273"/>
            <a:ext cx="613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DW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C949F55A-86FE-41BB-8E88-DAF1747E7360}"/>
              </a:ext>
            </a:extLst>
          </p:cNvPr>
          <p:cNvSpPr txBox="1"/>
          <p:nvPr/>
        </p:nvSpPr>
        <p:spPr>
          <a:xfrm>
            <a:off x="4109657" y="3857897"/>
            <a:ext cx="1141597" cy="327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30" dirty="0"/>
              <a:t>24’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D721D7-F481-438E-A4F7-3807EFCC7E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4729" y="4116871"/>
            <a:ext cx="1136327" cy="121394"/>
          </a:xfrm>
          <a:prstGeom prst="rect">
            <a:avLst/>
          </a:prstGeom>
        </p:spPr>
      </p:pic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5A660721-3DE8-4EC8-AA4C-FE12679F457D}"/>
              </a:ext>
            </a:extLst>
          </p:cNvPr>
          <p:cNvCxnSpPr>
            <a:cxnSpLocks/>
          </p:cNvCxnSpPr>
          <p:nvPr/>
        </p:nvCxnSpPr>
        <p:spPr>
          <a:xfrm flipH="1">
            <a:off x="1589748" y="4007172"/>
            <a:ext cx="322432" cy="0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32F89B65-847E-4CED-BF4E-2A23E4763908}"/>
              </a:ext>
            </a:extLst>
          </p:cNvPr>
          <p:cNvCxnSpPr>
            <a:cxnSpLocks/>
          </p:cNvCxnSpPr>
          <p:nvPr/>
        </p:nvCxnSpPr>
        <p:spPr>
          <a:xfrm>
            <a:off x="2706372" y="4359053"/>
            <a:ext cx="0" cy="1897767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Box 142">
            <a:extLst>
              <a:ext uri="{FF2B5EF4-FFF2-40B4-BE49-F238E27FC236}">
                <a16:creationId xmlns:a16="http://schemas.microsoft.com/office/drawing/2014/main" id="{AA055212-E9CA-4C45-B5BB-8446D80963D1}"/>
              </a:ext>
            </a:extLst>
          </p:cNvPr>
          <p:cNvSpPr txBox="1"/>
          <p:nvPr/>
        </p:nvSpPr>
        <p:spPr>
          <a:xfrm rot="16200000">
            <a:off x="2475229" y="5289745"/>
            <a:ext cx="1141597" cy="327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30" dirty="0"/>
              <a:t>31’</a:t>
            </a:r>
          </a:p>
        </p:txBody>
      </p: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DCC55917-293E-4319-81AB-A6BDDA409A24}"/>
              </a:ext>
            </a:extLst>
          </p:cNvPr>
          <p:cNvGrpSpPr/>
          <p:nvPr/>
        </p:nvGrpSpPr>
        <p:grpSpPr>
          <a:xfrm rot="5400000">
            <a:off x="2236064" y="5427556"/>
            <a:ext cx="1417320" cy="204529"/>
            <a:chOff x="-943016" y="1508682"/>
            <a:chExt cx="1301161" cy="204529"/>
          </a:xfrm>
        </p:grpSpPr>
        <p:grpSp>
          <p:nvGrpSpPr>
            <p:cNvPr id="145" name="Group 144">
              <a:extLst>
                <a:ext uri="{FF2B5EF4-FFF2-40B4-BE49-F238E27FC236}">
                  <a16:creationId xmlns:a16="http://schemas.microsoft.com/office/drawing/2014/main" id="{7AD7EFE3-6E27-457B-9C9B-8077207799CF}"/>
                </a:ext>
              </a:extLst>
            </p:cNvPr>
            <p:cNvGrpSpPr/>
            <p:nvPr/>
          </p:nvGrpSpPr>
          <p:grpSpPr>
            <a:xfrm>
              <a:off x="-943016" y="1508682"/>
              <a:ext cx="1288472" cy="196890"/>
              <a:chOff x="512619" y="1203882"/>
              <a:chExt cx="1288472" cy="196890"/>
            </a:xfrm>
          </p:grpSpPr>
          <p:cxnSp>
            <p:nvCxnSpPr>
              <p:cNvPr id="157" name="Straight Connector 156">
                <a:extLst>
                  <a:ext uri="{FF2B5EF4-FFF2-40B4-BE49-F238E27FC236}">
                    <a16:creationId xmlns:a16="http://schemas.microsoft.com/office/drawing/2014/main" id="{2C4E1344-A8ED-44FC-A822-A5818C6251D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2619" y="1203882"/>
                <a:ext cx="0" cy="19689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>
                <a:extLst>
                  <a:ext uri="{FF2B5EF4-FFF2-40B4-BE49-F238E27FC236}">
                    <a16:creationId xmlns:a16="http://schemas.microsoft.com/office/drawing/2014/main" id="{E86CA05C-DA57-41CA-983D-B1F5582016E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12619" y="1302327"/>
                <a:ext cx="128847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B85C10A5-05A4-4A62-BF75-100C56F5F41E}"/>
                </a:ext>
              </a:extLst>
            </p:cNvPr>
            <p:cNvCxnSpPr>
              <a:cxnSpLocks/>
            </p:cNvCxnSpPr>
            <p:nvPr/>
          </p:nvCxnSpPr>
          <p:spPr>
            <a:xfrm>
              <a:off x="358145" y="1516321"/>
              <a:ext cx="0" cy="19689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73C5E4E8-744C-40BE-A732-EC31CAAA9D0C}"/>
              </a:ext>
            </a:extLst>
          </p:cNvPr>
          <p:cNvCxnSpPr>
            <a:cxnSpLocks/>
          </p:cNvCxnSpPr>
          <p:nvPr/>
        </p:nvCxnSpPr>
        <p:spPr>
          <a:xfrm>
            <a:off x="2706373" y="4379268"/>
            <a:ext cx="2352188" cy="16563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A9C9A729-2EB4-4F58-816F-1C044E677906}"/>
              </a:ext>
            </a:extLst>
          </p:cNvPr>
          <p:cNvCxnSpPr>
            <a:cxnSpLocks/>
            <a:stCxn id="156" idx="2"/>
          </p:cNvCxnSpPr>
          <p:nvPr/>
        </p:nvCxnSpPr>
        <p:spPr>
          <a:xfrm>
            <a:off x="5092090" y="3635586"/>
            <a:ext cx="0" cy="760245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B8DFFB1F-AC48-4677-A65D-A5F5073533CC}"/>
              </a:ext>
            </a:extLst>
          </p:cNvPr>
          <p:cNvSpPr/>
          <p:nvPr/>
        </p:nvSpPr>
        <p:spPr>
          <a:xfrm>
            <a:off x="2659669" y="6183920"/>
            <a:ext cx="125827" cy="140345"/>
          </a:xfrm>
          <a:prstGeom prst="ellipse">
            <a:avLst/>
          </a:prstGeom>
          <a:pattFill prst="lgCheck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B29251FC-949F-4334-B31C-FE8E3A170A25}"/>
              </a:ext>
            </a:extLst>
          </p:cNvPr>
          <p:cNvSpPr/>
          <p:nvPr/>
        </p:nvSpPr>
        <p:spPr>
          <a:xfrm>
            <a:off x="1662839" y="4200804"/>
            <a:ext cx="125827" cy="140345"/>
          </a:xfrm>
          <a:prstGeom prst="ellipse">
            <a:avLst/>
          </a:prstGeom>
          <a:pattFill prst="lgCheck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8086998D-EB2E-432F-BD49-D164EA2A3016}"/>
              </a:ext>
            </a:extLst>
          </p:cNvPr>
          <p:cNvSpPr/>
          <p:nvPr/>
        </p:nvSpPr>
        <p:spPr>
          <a:xfrm>
            <a:off x="1651220" y="4362687"/>
            <a:ext cx="146143" cy="18489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Isosceles Triangle 141">
            <a:extLst>
              <a:ext uri="{FF2B5EF4-FFF2-40B4-BE49-F238E27FC236}">
                <a16:creationId xmlns:a16="http://schemas.microsoft.com/office/drawing/2014/main" id="{4EE26F8C-7848-4876-BC43-ABCBE68F1D4C}"/>
              </a:ext>
            </a:extLst>
          </p:cNvPr>
          <p:cNvSpPr/>
          <p:nvPr/>
        </p:nvSpPr>
        <p:spPr>
          <a:xfrm>
            <a:off x="5087267" y="3711330"/>
            <a:ext cx="146143" cy="18489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Isosceles Triangle 163">
            <a:extLst>
              <a:ext uri="{FF2B5EF4-FFF2-40B4-BE49-F238E27FC236}">
                <a16:creationId xmlns:a16="http://schemas.microsoft.com/office/drawing/2014/main" id="{775D5A02-B8CE-4A49-969B-A5F06FB4907A}"/>
              </a:ext>
            </a:extLst>
          </p:cNvPr>
          <p:cNvSpPr/>
          <p:nvPr/>
        </p:nvSpPr>
        <p:spPr>
          <a:xfrm>
            <a:off x="4269749" y="3670362"/>
            <a:ext cx="146143" cy="18489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Isosceles Triangle 164">
            <a:extLst>
              <a:ext uri="{FF2B5EF4-FFF2-40B4-BE49-F238E27FC236}">
                <a16:creationId xmlns:a16="http://schemas.microsoft.com/office/drawing/2014/main" id="{C1EAB156-DFBF-4FF3-839E-A7C127CC7014}"/>
              </a:ext>
            </a:extLst>
          </p:cNvPr>
          <p:cNvSpPr/>
          <p:nvPr/>
        </p:nvSpPr>
        <p:spPr>
          <a:xfrm>
            <a:off x="4022012" y="3470023"/>
            <a:ext cx="146143" cy="18489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Isosceles Triangle 165">
            <a:extLst>
              <a:ext uri="{FF2B5EF4-FFF2-40B4-BE49-F238E27FC236}">
                <a16:creationId xmlns:a16="http://schemas.microsoft.com/office/drawing/2014/main" id="{4621EE62-5BA9-4493-A8E4-55036789E614}"/>
              </a:ext>
            </a:extLst>
          </p:cNvPr>
          <p:cNvSpPr/>
          <p:nvPr/>
        </p:nvSpPr>
        <p:spPr>
          <a:xfrm>
            <a:off x="4634344" y="3691643"/>
            <a:ext cx="146143" cy="18489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Isosceles Triangle 167">
            <a:extLst>
              <a:ext uri="{FF2B5EF4-FFF2-40B4-BE49-F238E27FC236}">
                <a16:creationId xmlns:a16="http://schemas.microsoft.com/office/drawing/2014/main" id="{3A8CAD26-FAD6-4E3E-868F-167449CCCCD7}"/>
              </a:ext>
            </a:extLst>
          </p:cNvPr>
          <p:cNvSpPr/>
          <p:nvPr/>
        </p:nvSpPr>
        <p:spPr>
          <a:xfrm>
            <a:off x="5106004" y="3196955"/>
            <a:ext cx="146143" cy="18489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Isosceles Triangle 168">
            <a:extLst>
              <a:ext uri="{FF2B5EF4-FFF2-40B4-BE49-F238E27FC236}">
                <a16:creationId xmlns:a16="http://schemas.microsoft.com/office/drawing/2014/main" id="{0CA3EA2B-09D6-4C7B-8EEE-E304F282C580}"/>
              </a:ext>
            </a:extLst>
          </p:cNvPr>
          <p:cNvSpPr/>
          <p:nvPr/>
        </p:nvSpPr>
        <p:spPr>
          <a:xfrm>
            <a:off x="4020156" y="3188792"/>
            <a:ext cx="146143" cy="18489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224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</TotalTime>
  <Words>57</Words>
  <Application>Microsoft Office PowerPoint</Application>
  <PresentationFormat>Custom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Gand</dc:creator>
  <cp:lastModifiedBy>Jeanann Dawson</cp:lastModifiedBy>
  <cp:revision>16</cp:revision>
  <dcterms:created xsi:type="dcterms:W3CDTF">2020-05-16T20:43:44Z</dcterms:created>
  <dcterms:modified xsi:type="dcterms:W3CDTF">2020-05-21T13:15:22Z</dcterms:modified>
</cp:coreProperties>
</file>