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3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75C3-0229-484B-83BE-0E66BEB7553B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622F-0E76-45E5-BFB6-F9B60D70D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19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75C3-0229-484B-83BE-0E66BEB7553B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622F-0E76-45E5-BFB6-F9B60D70D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43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75C3-0229-484B-83BE-0E66BEB7553B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622F-0E76-45E5-BFB6-F9B60D70D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9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75C3-0229-484B-83BE-0E66BEB7553B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622F-0E76-45E5-BFB6-F9B60D70D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75C3-0229-484B-83BE-0E66BEB7553B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622F-0E76-45E5-BFB6-F9B60D70D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33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75C3-0229-484B-83BE-0E66BEB7553B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622F-0E76-45E5-BFB6-F9B60D70D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9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75C3-0229-484B-83BE-0E66BEB7553B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622F-0E76-45E5-BFB6-F9B60D70D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7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75C3-0229-484B-83BE-0E66BEB7553B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622F-0E76-45E5-BFB6-F9B60D70D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1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75C3-0229-484B-83BE-0E66BEB7553B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622F-0E76-45E5-BFB6-F9B60D70D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3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75C3-0229-484B-83BE-0E66BEB7553B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622F-0E76-45E5-BFB6-F9B60D70D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7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75C3-0229-484B-83BE-0E66BEB7553B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622F-0E76-45E5-BFB6-F9B60D70D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85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A75C3-0229-484B-83BE-0E66BEB7553B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3622F-0E76-45E5-BFB6-F9B60D70D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83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 rot="5400000">
            <a:off x="-498152" y="2484419"/>
            <a:ext cx="4858445" cy="3262559"/>
            <a:chOff x="1554480" y="313906"/>
            <a:chExt cx="8583517" cy="644860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03" r="18137"/>
            <a:stretch/>
          </p:blipFill>
          <p:spPr>
            <a:xfrm>
              <a:off x="2139351" y="720818"/>
              <a:ext cx="7294209" cy="5743409"/>
            </a:xfrm>
            <a:prstGeom prst="rect">
              <a:avLst/>
            </a:prstGeom>
          </p:spPr>
        </p:pic>
        <p:cxnSp>
          <p:nvCxnSpPr>
            <p:cNvPr id="18" name="Straight Connector 17"/>
            <p:cNvCxnSpPr/>
            <p:nvPr/>
          </p:nvCxnSpPr>
          <p:spPr>
            <a:xfrm flipH="1" flipV="1">
              <a:off x="9906000" y="4091940"/>
              <a:ext cx="7620" cy="2278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 flipV="1">
              <a:off x="2009524" y="5067300"/>
              <a:ext cx="21368" cy="13030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339340" y="6644640"/>
              <a:ext cx="3512724" cy="15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6842760" y="6614160"/>
              <a:ext cx="2308860" cy="15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012180" y="639318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23’</a:t>
              </a:r>
              <a:endParaRPr lang="en-US" dirty="0"/>
            </a:p>
          </p:txBody>
        </p:sp>
        <p:cxnSp>
          <p:nvCxnSpPr>
            <p:cNvPr id="42" name="Straight Connector 41"/>
            <p:cNvCxnSpPr/>
            <p:nvPr/>
          </p:nvCxnSpPr>
          <p:spPr>
            <a:xfrm flipV="1">
              <a:off x="9433560" y="5067300"/>
              <a:ext cx="0" cy="13258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 50"/>
            <p:cNvGrpSpPr/>
            <p:nvPr/>
          </p:nvGrpSpPr>
          <p:grpSpPr>
            <a:xfrm>
              <a:off x="1554480" y="313906"/>
              <a:ext cx="8583517" cy="5579926"/>
              <a:chOff x="1554480" y="313906"/>
              <a:chExt cx="8583517" cy="5579926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5156008" y="491706"/>
                <a:ext cx="1300672" cy="86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239000" y="500332"/>
                <a:ext cx="18135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6477000" y="313906"/>
                <a:ext cx="8563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13’ 10”</a:t>
                </a:r>
                <a:endParaRPr lang="en-US" dirty="0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9898380" y="861060"/>
                <a:ext cx="30480" cy="23926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9661585" y="3474720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18’</a:t>
                </a:r>
                <a:endParaRPr lang="en-US" dirty="0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flipH="1">
                <a:off x="1973580" y="2613660"/>
                <a:ext cx="15240" cy="166116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1554480" y="4610100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13’</a:t>
                </a:r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910840" y="1607820"/>
                <a:ext cx="15452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Laundry Room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9311640" y="1977152"/>
                <a:ext cx="3593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8’</a:t>
                </a:r>
                <a:endParaRPr lang="en-US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9311640" y="4701540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10’</a:t>
                </a:r>
                <a:endParaRPr lang="en-US" dirty="0"/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9311640" y="3253740"/>
                <a:ext cx="23037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9433560" y="3253740"/>
                <a:ext cx="0" cy="135636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V="1">
                <a:off x="9433560" y="2346484"/>
                <a:ext cx="0" cy="9072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9433560" y="848916"/>
                <a:ext cx="0" cy="10408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7054269" y="5524500"/>
                <a:ext cx="6222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9’ 8”</a:t>
                </a:r>
                <a:endParaRPr lang="en-US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305712" y="2739152"/>
                <a:ext cx="3593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2’</a:t>
                </a:r>
                <a:endParaRPr lang="en-US" dirty="0"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450701" y="152400"/>
            <a:ext cx="8474223" cy="4175553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Existing Home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733800" y="3636426"/>
            <a:ext cx="9525" cy="897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723958" y="4924425"/>
            <a:ext cx="0" cy="322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62350" y="459105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10’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24924" y="257175"/>
            <a:ext cx="3267076" cy="3228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Carport Roof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8924924" y="3725014"/>
            <a:ext cx="12858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0794746" y="3725014"/>
            <a:ext cx="1397254" cy="2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296525" y="353451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20’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11887200" y="257175"/>
            <a:ext cx="0" cy="14293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1887200" y="2130722"/>
            <a:ext cx="0" cy="13657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1706225" y="1810689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24’</a:t>
            </a:r>
            <a:endParaRPr lang="en-US" dirty="0"/>
          </a:p>
        </p:txBody>
      </p:sp>
      <p:cxnSp>
        <p:nvCxnSpPr>
          <p:cNvPr id="43" name="Straight Connector 42"/>
          <p:cNvCxnSpPr>
            <a:stCxn id="11" idx="1"/>
            <a:endCxn id="11" idx="3"/>
          </p:cNvCxnSpPr>
          <p:nvPr/>
        </p:nvCxnSpPr>
        <p:spPr>
          <a:xfrm>
            <a:off x="8924924" y="1871663"/>
            <a:ext cx="326707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448800" y="1810689"/>
            <a:ext cx="70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994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33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Jobeth Stanfill</dc:creator>
  <cp:lastModifiedBy>Jobeth Stanfill</cp:lastModifiedBy>
  <cp:revision>7</cp:revision>
  <dcterms:created xsi:type="dcterms:W3CDTF">2018-10-15T09:53:04Z</dcterms:created>
  <dcterms:modified xsi:type="dcterms:W3CDTF">2019-01-03T15:30:19Z</dcterms:modified>
</cp:coreProperties>
</file>