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7" r:id="rId2"/>
    <p:sldId id="259" r:id="rId3"/>
    <p:sldId id="25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/>
    <p:restoredTop sz="94649"/>
  </p:normalViewPr>
  <p:slideViewPr>
    <p:cSldViewPr snapToGrid="0" snapToObjects="1">
      <p:cViewPr>
        <p:scale>
          <a:sx n="140" d="100"/>
          <a:sy n="140" d="100"/>
        </p:scale>
        <p:origin x="48" y="-8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69B35-F56C-1F41-8908-FC499D025715}" type="datetimeFigureOut">
              <a:rPr lang="en-US" smtClean="0"/>
              <a:t>6/17/25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592EC1-4A44-3C45-A5BF-5C845379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844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86405-6B32-A94D-925D-663E499C6B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701C66-7D1D-FA48-81C4-3F870C7C7C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05C4FB-D2A7-4349-88C1-0B01EA2E5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B353-9632-AC41-B2DF-DAC8FBC756BF}" type="datetimeFigureOut">
              <a:rPr lang="en-US" smtClean="0"/>
              <a:t>6/17/25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BB8CEB-373C-E049-8F5A-2722A7673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0D35BE-EE38-364E-AEAD-0E6C6B310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73E2D-7D4B-2B47-8320-E31632C1E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832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E4AE8-50A2-B04F-BADB-E4C87810C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D1066E-B92C-AD4D-A73F-54D380168C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EF257E-A588-504F-9C33-5B4352A25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B353-9632-AC41-B2DF-DAC8FBC756BF}" type="datetimeFigureOut">
              <a:rPr lang="en-US" smtClean="0"/>
              <a:t>6/17/25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DACA9-9FF4-6346-8D50-419C369A0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B9F131-FD11-2E49-AFD0-FD19F9F4B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73E2D-7D4B-2B47-8320-E31632C1E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529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ED6123-61DD-2041-94E2-1898513F0B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CA26CA-BA24-884E-9155-FC32F97C42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FFED00-66EC-0843-95C1-A966CAD0A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B353-9632-AC41-B2DF-DAC8FBC756BF}" type="datetimeFigureOut">
              <a:rPr lang="en-US" smtClean="0"/>
              <a:t>6/17/25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01A65E-FD1E-944E-9A90-0DFA86513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0E7970-E0C9-984F-A431-B0698C7B6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73E2D-7D4B-2B47-8320-E31632C1E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576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6097B-499A-CF4A-A57F-7DA125DA3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985F15-5751-3E48-A2CB-77FF0BC7F3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4516D5-7E6A-9042-8EE4-DDC4618B9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B353-9632-AC41-B2DF-DAC8FBC756BF}" type="datetimeFigureOut">
              <a:rPr lang="en-US" smtClean="0"/>
              <a:t>6/17/25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C0A64B-E33C-C04F-9A2F-B60C43C6C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82FC11-56B3-8947-9C6B-D525E57CA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73E2D-7D4B-2B47-8320-E31632C1E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059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307A6-4648-4E46-BD63-0D4D542D0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D5567E-3E1C-FB41-BE57-3EED56532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CE31BF-A6F0-E848-BC99-DA8B02A96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B353-9632-AC41-B2DF-DAC8FBC756BF}" type="datetimeFigureOut">
              <a:rPr lang="en-US" smtClean="0"/>
              <a:t>6/17/25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3A6365-4051-174B-84A0-F79F02BE5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808465-0AF0-9047-A0D3-38AA9E63B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73E2D-7D4B-2B47-8320-E31632C1E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151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17C8D-B7C3-6542-AD8E-189F427E3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C0EFD-B797-D544-945B-A7A87E0C11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406E49-4436-F045-A554-4F66249982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5F3D8A-9562-F749-9E35-A29B753A8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B353-9632-AC41-B2DF-DAC8FBC756BF}" type="datetimeFigureOut">
              <a:rPr lang="en-US" smtClean="0"/>
              <a:t>6/17/25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42E02E-D568-1946-86D9-92C18BA5C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2EE026-2487-D243-87B6-03DFF099B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73E2D-7D4B-2B47-8320-E31632C1E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613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CD8B6-B289-504A-B17C-A8D400DB0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E2240A-3F11-E543-954A-A3C62875EE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3A1B3A-9144-8848-B1C4-4599F224AC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ADD643-4D41-2543-8CF3-937476AC00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C802F4-4B0B-2148-A46D-E608A123AA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A4B038-3217-B640-B679-DAFD9769B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B353-9632-AC41-B2DF-DAC8FBC756BF}" type="datetimeFigureOut">
              <a:rPr lang="en-US" smtClean="0"/>
              <a:t>6/17/25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5C878D-9130-BF41-8A4C-E08F4D37F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4FA3D7-0CCB-CC4E-8654-A4C9541AA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73E2D-7D4B-2B47-8320-E31632C1E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31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28631-E330-B645-B050-6832D1440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92B6DE-0CE4-2D49-8112-D479B3B86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B353-9632-AC41-B2DF-DAC8FBC756BF}" type="datetimeFigureOut">
              <a:rPr lang="en-US" smtClean="0"/>
              <a:t>6/17/25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CF1DB2-F91D-114A-9406-AF1FF491B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25763C-2913-C840-BAD6-C52D565CA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73E2D-7D4B-2B47-8320-E31632C1E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837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924098-A75E-8443-BB52-26CF78E9D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B353-9632-AC41-B2DF-DAC8FBC756BF}" type="datetimeFigureOut">
              <a:rPr lang="en-US" smtClean="0"/>
              <a:t>6/17/25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CE9337-1C26-764A-8539-669151A98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322BAE-7A64-EA48-9B63-97398B90D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73E2D-7D4B-2B47-8320-E31632C1E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146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EE6CF-B647-4343-8608-57989BBAF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B110A-7D6A-9D44-91B7-B0EE100FE9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1B1134-09F9-B64C-A9DB-ED06956201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52C709-8359-8F4A-898D-0CBE068FD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B353-9632-AC41-B2DF-DAC8FBC756BF}" type="datetimeFigureOut">
              <a:rPr lang="en-US" smtClean="0"/>
              <a:t>6/17/25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E91224-9AD6-5348-A4D6-F54D7E5AC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661528-B7C4-C847-8932-A6115F369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73E2D-7D4B-2B47-8320-E31632C1E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697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6FE5C-7BB6-A14A-A6F2-7C6B8C899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FABF21-7C9E-C847-B97F-6AB713FD76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E0D48E-A9EC-9340-AB39-56AEE556E9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48BCF8-5F7E-B244-9C7A-BBD79F3E2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B353-9632-AC41-B2DF-DAC8FBC756BF}" type="datetimeFigureOut">
              <a:rPr lang="en-US" smtClean="0"/>
              <a:t>6/17/25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E6D548-ADCA-CD4C-87D7-38958227A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A1B866-BA2E-7740-AC27-64CB053E9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73E2D-7D4B-2B47-8320-E31632C1E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766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682B21-6377-5940-9AAB-4B8C408BF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B0583-2AB1-4045-BD26-98477229C1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8E9C28-79BD-0041-B2C0-0DBB496505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3B353-9632-AC41-B2DF-DAC8FBC756BF}" type="datetimeFigureOut">
              <a:rPr lang="en-US" smtClean="0"/>
              <a:t>6/17/25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E7998-6A25-2342-A85A-0F88E68D79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B5F388-8219-C644-B809-FFC6ED5306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73E2D-7D4B-2B47-8320-E31632C1E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098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A9DABFC6-0175-424C-9EC2-DF5FC139A0CE}"/>
              </a:ext>
            </a:extLst>
          </p:cNvPr>
          <p:cNvSpPr/>
          <p:nvPr/>
        </p:nvSpPr>
        <p:spPr>
          <a:xfrm>
            <a:off x="693922" y="369335"/>
            <a:ext cx="6720931" cy="592173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889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DF6D389-8AB3-2F4F-960C-C0C492A79E3B}"/>
              </a:ext>
            </a:extLst>
          </p:cNvPr>
          <p:cNvSpPr/>
          <p:nvPr/>
        </p:nvSpPr>
        <p:spPr>
          <a:xfrm>
            <a:off x="8394192" y="369335"/>
            <a:ext cx="3438144" cy="592173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889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78046AA-6F25-4548-9240-242C22CFC0AD}"/>
              </a:ext>
            </a:extLst>
          </p:cNvPr>
          <p:cNvSpPr txBox="1"/>
          <p:nvPr/>
        </p:nvSpPr>
        <p:spPr>
          <a:xfrm>
            <a:off x="879856" y="582695"/>
            <a:ext cx="471830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School Plan:</a:t>
            </a:r>
          </a:p>
          <a:p>
            <a:r>
              <a:rPr lang="en-US" dirty="0"/>
              <a:t>-Location: Rawls Baptist Church</a:t>
            </a:r>
          </a:p>
          <a:p>
            <a:r>
              <a:rPr lang="en-US" dirty="0"/>
              <a:t>	 10665 US-401</a:t>
            </a:r>
          </a:p>
          <a:p>
            <a:r>
              <a:rPr lang="en-US" dirty="0"/>
              <a:t>	 Fuquay-Varina, NC 27526	</a:t>
            </a:r>
          </a:p>
          <a:p>
            <a:r>
              <a:rPr lang="en-US" dirty="0"/>
              <a:t>-Ages: 5-11 (no Pre-k)</a:t>
            </a:r>
          </a:p>
          <a:p>
            <a:r>
              <a:rPr lang="en-US" dirty="0"/>
              <a:t>-Students: 10-15</a:t>
            </a:r>
          </a:p>
          <a:p>
            <a:r>
              <a:rPr lang="en-US" dirty="0"/>
              <a:t>-Teachers: 2-3</a:t>
            </a:r>
          </a:p>
          <a:p>
            <a:r>
              <a:rPr lang="en-US" dirty="0"/>
              <a:t>-Hours: 8:00 am – 2:30 pm</a:t>
            </a:r>
          </a:p>
          <a:p>
            <a:r>
              <a:rPr lang="en-US" dirty="0"/>
              <a:t>-Days: Mon-Fri</a:t>
            </a:r>
          </a:p>
          <a:p>
            <a:r>
              <a:rPr lang="en-US" dirty="0"/>
              <a:t>-Food served: NO</a:t>
            </a:r>
          </a:p>
          <a:p>
            <a:r>
              <a:rPr lang="en-US" dirty="0"/>
              <a:t>-Classrooms: 2-3.  Grades K-2 will be located on ground floor.  Grade 3-5 will utilize classroom on second floor. </a:t>
            </a:r>
          </a:p>
          <a:p>
            <a:r>
              <a:rPr lang="en-US" dirty="0"/>
              <a:t>-Emergency Exit Plan: Teachers and Students will exit building and assemble in parking lot to north of the building. 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DAB73F3-78BD-584C-9B81-ADA8B04576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8705980" y="1200783"/>
            <a:ext cx="346075" cy="29401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FFFF00"/>
            </a:solidFill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AD7EDEE-5A73-1548-BC3A-440BB1737339}"/>
              </a:ext>
            </a:extLst>
          </p:cNvPr>
          <p:cNvSpPr txBox="1"/>
          <p:nvPr/>
        </p:nvSpPr>
        <p:spPr>
          <a:xfrm>
            <a:off x="9026023" y="1174750"/>
            <a:ext cx="1826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Emergency  lights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34A737C-27A4-754F-A6E4-F68744946046}"/>
              </a:ext>
            </a:extLst>
          </p:cNvPr>
          <p:cNvSpPr/>
          <p:nvPr/>
        </p:nvSpPr>
        <p:spPr>
          <a:xfrm>
            <a:off x="8732011" y="1641190"/>
            <a:ext cx="294012" cy="2662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BBD69F5-C3F8-CB4F-BF9C-AA0FE74FEECC}"/>
              </a:ext>
            </a:extLst>
          </p:cNvPr>
          <p:cNvSpPr txBox="1"/>
          <p:nvPr/>
        </p:nvSpPr>
        <p:spPr>
          <a:xfrm>
            <a:off x="9026023" y="1589632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Exit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C74D63F-B45F-8844-929B-F5ADE0E484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32011" y="2004514"/>
            <a:ext cx="339138" cy="42392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308E750-5A5D-7944-BEEE-91163C24F195}"/>
              </a:ext>
            </a:extLst>
          </p:cNvPr>
          <p:cNvSpPr txBox="1"/>
          <p:nvPr/>
        </p:nvSpPr>
        <p:spPr>
          <a:xfrm>
            <a:off x="9026023" y="2023263"/>
            <a:ext cx="1743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Fire Extinguisher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4647E4C-DC9A-D44B-9DFF-1F6DBE260C28}"/>
              </a:ext>
            </a:extLst>
          </p:cNvPr>
          <p:cNvCxnSpPr/>
          <p:nvPr/>
        </p:nvCxnSpPr>
        <p:spPr>
          <a:xfrm>
            <a:off x="8732012" y="2752520"/>
            <a:ext cx="335788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0A34F767-5E76-5249-BA0E-E84A2137BA44}"/>
              </a:ext>
            </a:extLst>
          </p:cNvPr>
          <p:cNvSpPr txBox="1"/>
          <p:nvPr/>
        </p:nvSpPr>
        <p:spPr>
          <a:xfrm>
            <a:off x="9067669" y="2567854"/>
            <a:ext cx="2583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Pri</a:t>
            </a:r>
            <a:r>
              <a:rPr lang="en-US" dirty="0"/>
              <a:t>. Emergency Exit Route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98FCB18-8F50-9945-9F35-EC2D6784BC0D}"/>
              </a:ext>
            </a:extLst>
          </p:cNvPr>
          <p:cNvSpPr/>
          <p:nvPr/>
        </p:nvSpPr>
        <p:spPr>
          <a:xfrm>
            <a:off x="8732011" y="643376"/>
            <a:ext cx="9307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/>
              <a:t>Legend: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D2F683E-DDB1-E642-A779-01781C3C86B8}"/>
              </a:ext>
            </a:extLst>
          </p:cNvPr>
          <p:cNvCxnSpPr/>
          <p:nvPr/>
        </p:nvCxnSpPr>
        <p:spPr>
          <a:xfrm>
            <a:off x="8731881" y="3184320"/>
            <a:ext cx="335788" cy="0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3539A4FD-BD7A-FA47-9549-4BF6626A9B10}"/>
              </a:ext>
            </a:extLst>
          </p:cNvPr>
          <p:cNvSpPr txBox="1"/>
          <p:nvPr/>
        </p:nvSpPr>
        <p:spPr>
          <a:xfrm>
            <a:off x="9067669" y="2968419"/>
            <a:ext cx="2594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Alt. Emergency Exit Route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CFEA579B-282E-5F4F-B701-59C53CB5CD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00125" y="3469754"/>
            <a:ext cx="367544" cy="491204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A80480A8-0C04-E04C-810E-660261E6AEEE}"/>
              </a:ext>
            </a:extLst>
          </p:cNvPr>
          <p:cNvSpPr txBox="1"/>
          <p:nvPr/>
        </p:nvSpPr>
        <p:spPr>
          <a:xfrm>
            <a:off x="9067668" y="3499923"/>
            <a:ext cx="1121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Bathroom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18CD41E-B1B4-B949-B7FC-06E732759471}"/>
              </a:ext>
            </a:extLst>
          </p:cNvPr>
          <p:cNvSpPr/>
          <p:nvPr/>
        </p:nvSpPr>
        <p:spPr>
          <a:xfrm>
            <a:off x="8592197" y="4157484"/>
            <a:ext cx="475472" cy="487018"/>
          </a:xfrm>
          <a:prstGeom prst="rect">
            <a:avLst/>
          </a:prstGeom>
          <a:solidFill>
            <a:srgbClr val="00B0F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B32410A-2123-EF41-B209-EC0E5F9311A0}"/>
              </a:ext>
            </a:extLst>
          </p:cNvPr>
          <p:cNvSpPr txBox="1"/>
          <p:nvPr/>
        </p:nvSpPr>
        <p:spPr>
          <a:xfrm>
            <a:off x="9067668" y="4179327"/>
            <a:ext cx="2040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Room being utilized</a:t>
            </a:r>
          </a:p>
        </p:txBody>
      </p:sp>
    </p:spTree>
    <p:extLst>
      <p:ext uri="{BB962C8B-B14F-4D97-AF65-F5344CB8AC3E}">
        <p14:creationId xmlns:p14="http://schemas.microsoft.com/office/powerpoint/2010/main" val="3823885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40">
            <a:extLst>
              <a:ext uri="{FF2B5EF4-FFF2-40B4-BE49-F238E27FC236}">
                <a16:creationId xmlns:a16="http://schemas.microsoft.com/office/drawing/2014/main" id="{EE28549F-F6F4-BA41-B35C-A870762038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3158" y="327732"/>
            <a:ext cx="5587503" cy="637806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4CDCE63-93D4-DB4A-B464-B5270450B6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4138" y="5001719"/>
            <a:ext cx="346075" cy="29401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FFFF00"/>
            </a:solidFill>
          </a:ln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627ADC98-5866-9A45-8DC5-1CC25BD9A2ED}"/>
              </a:ext>
            </a:extLst>
          </p:cNvPr>
          <p:cNvSpPr/>
          <p:nvPr/>
        </p:nvSpPr>
        <p:spPr>
          <a:xfrm>
            <a:off x="2470170" y="465719"/>
            <a:ext cx="294012" cy="2662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75C383EF-A1FF-404E-8310-CDA540C1C5BB}"/>
              </a:ext>
            </a:extLst>
          </p:cNvPr>
          <p:cNvCxnSpPr>
            <a:cxnSpLocks/>
          </p:cNvCxnSpPr>
          <p:nvPr/>
        </p:nvCxnSpPr>
        <p:spPr>
          <a:xfrm>
            <a:off x="8610600" y="6747983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6EFCF34-B3BB-FE45-9A3E-1B25D8C6301F}"/>
              </a:ext>
            </a:extLst>
          </p:cNvPr>
          <p:cNvCxnSpPr/>
          <p:nvPr/>
        </p:nvCxnSpPr>
        <p:spPr>
          <a:xfrm>
            <a:off x="10386618" y="245583"/>
            <a:ext cx="0" cy="633809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55BA8B8E-50EF-7544-B4C0-6435F8B21393}"/>
              </a:ext>
            </a:extLst>
          </p:cNvPr>
          <p:cNvCxnSpPr/>
          <p:nvPr/>
        </p:nvCxnSpPr>
        <p:spPr>
          <a:xfrm>
            <a:off x="11948160" y="245583"/>
            <a:ext cx="0" cy="633809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8E9380E5-2C7D-6648-B5A7-85F0E446802C}"/>
              </a:ext>
            </a:extLst>
          </p:cNvPr>
          <p:cNvSpPr txBox="1"/>
          <p:nvPr/>
        </p:nvSpPr>
        <p:spPr>
          <a:xfrm rot="5400000">
            <a:off x="9579100" y="3649276"/>
            <a:ext cx="32567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RTE 401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B4F3EA9-895D-5342-91CB-F5DC47A09029}"/>
              </a:ext>
            </a:extLst>
          </p:cNvPr>
          <p:cNvCxnSpPr>
            <a:cxnSpLocks/>
          </p:cNvCxnSpPr>
          <p:nvPr/>
        </p:nvCxnSpPr>
        <p:spPr>
          <a:xfrm>
            <a:off x="5199888" y="327734"/>
            <a:ext cx="0" cy="2047091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FC2ADEF4-BD06-1D49-97AE-B9E284E22590}"/>
              </a:ext>
            </a:extLst>
          </p:cNvPr>
          <p:cNvCxnSpPr>
            <a:cxnSpLocks/>
          </p:cNvCxnSpPr>
          <p:nvPr/>
        </p:nvCxnSpPr>
        <p:spPr>
          <a:xfrm>
            <a:off x="5199888" y="2374825"/>
            <a:ext cx="952087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DCAD7667-44AB-1745-8808-1CEF4696BCEF}"/>
              </a:ext>
            </a:extLst>
          </p:cNvPr>
          <p:cNvCxnSpPr>
            <a:cxnSpLocks/>
          </p:cNvCxnSpPr>
          <p:nvPr/>
        </p:nvCxnSpPr>
        <p:spPr>
          <a:xfrm flipV="1">
            <a:off x="6151975" y="2374826"/>
            <a:ext cx="0" cy="1628393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3BFE44C3-AB8E-3E4F-9375-E07B85646265}"/>
              </a:ext>
            </a:extLst>
          </p:cNvPr>
          <p:cNvCxnSpPr>
            <a:cxnSpLocks/>
          </p:cNvCxnSpPr>
          <p:nvPr/>
        </p:nvCxnSpPr>
        <p:spPr>
          <a:xfrm flipV="1">
            <a:off x="6151975" y="4003219"/>
            <a:ext cx="2750746" cy="1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CF61049-A32A-854F-BFE9-FB2671949D06}"/>
              </a:ext>
            </a:extLst>
          </p:cNvPr>
          <p:cNvCxnSpPr>
            <a:cxnSpLocks/>
          </p:cNvCxnSpPr>
          <p:nvPr/>
        </p:nvCxnSpPr>
        <p:spPr>
          <a:xfrm>
            <a:off x="8884007" y="245582"/>
            <a:ext cx="0" cy="3757638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4397E58D-617F-5E4E-B9AA-E2DDBBEDC33B}"/>
              </a:ext>
            </a:extLst>
          </p:cNvPr>
          <p:cNvSpPr txBox="1"/>
          <p:nvPr/>
        </p:nvSpPr>
        <p:spPr>
          <a:xfrm>
            <a:off x="6899375" y="2110891"/>
            <a:ext cx="904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Parking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C4DD17F6-ECCF-5348-B37E-647B4EC461F0}"/>
              </a:ext>
            </a:extLst>
          </p:cNvPr>
          <p:cNvSpPr/>
          <p:nvPr/>
        </p:nvSpPr>
        <p:spPr>
          <a:xfrm>
            <a:off x="5732008" y="419100"/>
            <a:ext cx="2763052" cy="1316815"/>
          </a:xfrm>
          <a:prstGeom prst="rect">
            <a:avLst/>
          </a:prstGeom>
          <a:solidFill>
            <a:srgbClr val="FF0000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Emergency Assembly Area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E1CFF92-B60D-E44E-B888-4CAAC6CDE1AF}"/>
              </a:ext>
            </a:extLst>
          </p:cNvPr>
          <p:cNvSpPr/>
          <p:nvPr/>
        </p:nvSpPr>
        <p:spPr>
          <a:xfrm>
            <a:off x="1481970" y="4281441"/>
            <a:ext cx="878646" cy="798066"/>
          </a:xfrm>
          <a:prstGeom prst="rect">
            <a:avLst/>
          </a:prstGeom>
          <a:solidFill>
            <a:srgbClr val="00B0F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08CBE01-809A-D04B-854C-30219104F6E8}"/>
              </a:ext>
            </a:extLst>
          </p:cNvPr>
          <p:cNvSpPr txBox="1"/>
          <p:nvPr/>
        </p:nvSpPr>
        <p:spPr>
          <a:xfrm>
            <a:off x="4532723" y="4710175"/>
            <a:ext cx="1334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Sanctuary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CCF6D2C5-0576-1B43-800C-BA6052CED25B}"/>
              </a:ext>
            </a:extLst>
          </p:cNvPr>
          <p:cNvCxnSpPr>
            <a:cxnSpLocks/>
          </p:cNvCxnSpPr>
          <p:nvPr/>
        </p:nvCxnSpPr>
        <p:spPr>
          <a:xfrm flipH="1">
            <a:off x="1558005" y="3731999"/>
            <a:ext cx="936933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B9F99851-0AB8-224F-83D4-9D3FB90A3A9D}"/>
              </a:ext>
            </a:extLst>
          </p:cNvPr>
          <p:cNvCxnSpPr>
            <a:cxnSpLocks/>
          </p:cNvCxnSpPr>
          <p:nvPr/>
        </p:nvCxnSpPr>
        <p:spPr>
          <a:xfrm flipV="1">
            <a:off x="2481731" y="3721125"/>
            <a:ext cx="0" cy="1188881"/>
          </a:xfrm>
          <a:prstGeom prst="straightConnector1">
            <a:avLst/>
          </a:pr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A09A6E75-BDBA-0A4C-A4D2-E1CFB8125FA8}"/>
              </a:ext>
            </a:extLst>
          </p:cNvPr>
          <p:cNvCxnSpPr>
            <a:cxnSpLocks/>
          </p:cNvCxnSpPr>
          <p:nvPr/>
        </p:nvCxnSpPr>
        <p:spPr>
          <a:xfrm flipV="1">
            <a:off x="2494938" y="809639"/>
            <a:ext cx="115635" cy="2911487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tangle 90">
            <a:extLst>
              <a:ext uri="{FF2B5EF4-FFF2-40B4-BE49-F238E27FC236}">
                <a16:creationId xmlns:a16="http://schemas.microsoft.com/office/drawing/2014/main" id="{41126CE6-0C8D-ED4D-B719-E5A03585498B}"/>
              </a:ext>
            </a:extLst>
          </p:cNvPr>
          <p:cNvSpPr/>
          <p:nvPr/>
        </p:nvSpPr>
        <p:spPr>
          <a:xfrm>
            <a:off x="10386618" y="245582"/>
            <a:ext cx="1561542" cy="6338098"/>
          </a:xfrm>
          <a:prstGeom prst="rect">
            <a:avLst/>
          </a:prstGeom>
          <a:solidFill>
            <a:schemeClr val="bg1">
              <a:lumMod val="85000"/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2" name="Picture 91">
            <a:extLst>
              <a:ext uri="{FF2B5EF4-FFF2-40B4-BE49-F238E27FC236}">
                <a16:creationId xmlns:a16="http://schemas.microsoft.com/office/drawing/2014/main" id="{7F4E23AD-6A15-5449-90B9-B5A71EEB93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70134" y="1077507"/>
            <a:ext cx="367544" cy="491204"/>
          </a:xfrm>
          <a:prstGeom prst="rect">
            <a:avLst/>
          </a:prstGeom>
        </p:spPr>
      </p:pic>
      <p:sp>
        <p:nvSpPr>
          <p:cNvPr id="94" name="Rectangle 93">
            <a:extLst>
              <a:ext uri="{FF2B5EF4-FFF2-40B4-BE49-F238E27FC236}">
                <a16:creationId xmlns:a16="http://schemas.microsoft.com/office/drawing/2014/main" id="{9EA08B4C-299E-6547-ADF7-0134F4FCA1AC}"/>
              </a:ext>
            </a:extLst>
          </p:cNvPr>
          <p:cNvSpPr/>
          <p:nvPr/>
        </p:nvSpPr>
        <p:spPr>
          <a:xfrm>
            <a:off x="0" y="0"/>
            <a:ext cx="60166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800" dirty="0"/>
              <a:t>First Floor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B07365E-94B0-614E-B71F-B1B08B672D96}"/>
              </a:ext>
            </a:extLst>
          </p:cNvPr>
          <p:cNvSpPr txBox="1"/>
          <p:nvPr/>
        </p:nvSpPr>
        <p:spPr>
          <a:xfrm>
            <a:off x="1427238" y="4402398"/>
            <a:ext cx="13166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Classroom 1</a:t>
            </a:r>
          </a:p>
        </p:txBody>
      </p:sp>
      <p:pic>
        <p:nvPicPr>
          <p:cNvPr id="53" name="Picture 52">
            <a:extLst>
              <a:ext uri="{FF2B5EF4-FFF2-40B4-BE49-F238E27FC236}">
                <a16:creationId xmlns:a16="http://schemas.microsoft.com/office/drawing/2014/main" id="{D076C871-FC0F-7D4B-97A9-FE531CF28C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42279" y="1131743"/>
            <a:ext cx="367544" cy="491204"/>
          </a:xfrm>
          <a:prstGeom prst="rect">
            <a:avLst/>
          </a:prstGeom>
        </p:spPr>
      </p:pic>
      <p:sp>
        <p:nvSpPr>
          <p:cNvPr id="55" name="Rectangle 54">
            <a:extLst>
              <a:ext uri="{FF2B5EF4-FFF2-40B4-BE49-F238E27FC236}">
                <a16:creationId xmlns:a16="http://schemas.microsoft.com/office/drawing/2014/main" id="{24C1BB22-F58F-FA4A-97E4-69A38E20608C}"/>
              </a:ext>
            </a:extLst>
          </p:cNvPr>
          <p:cNvSpPr/>
          <p:nvPr/>
        </p:nvSpPr>
        <p:spPr>
          <a:xfrm>
            <a:off x="5175918" y="1844674"/>
            <a:ext cx="294012" cy="2662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EC9D696-3233-F342-8CB3-330767C0E7DD}"/>
              </a:ext>
            </a:extLst>
          </p:cNvPr>
          <p:cNvSpPr/>
          <p:nvPr/>
        </p:nvSpPr>
        <p:spPr>
          <a:xfrm>
            <a:off x="3670134" y="6023979"/>
            <a:ext cx="294012" cy="2662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31DB135D-8110-AF49-984F-C9F0392EEC9A}"/>
              </a:ext>
            </a:extLst>
          </p:cNvPr>
          <p:cNvSpPr/>
          <p:nvPr/>
        </p:nvSpPr>
        <p:spPr>
          <a:xfrm>
            <a:off x="2200926" y="10203284"/>
            <a:ext cx="294012" cy="2662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878B8EBD-D66E-B94F-9C3F-7A15FB39B825}"/>
              </a:ext>
            </a:extLst>
          </p:cNvPr>
          <p:cNvSpPr/>
          <p:nvPr/>
        </p:nvSpPr>
        <p:spPr>
          <a:xfrm>
            <a:off x="6794157" y="4990704"/>
            <a:ext cx="294012" cy="2662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B588079-98FC-674A-B6DB-060D5ACC74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42046" y="4910006"/>
            <a:ext cx="317500" cy="444500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E6F0A4F-AFAB-2747-A26E-18262F00F646}"/>
              </a:ext>
            </a:extLst>
          </p:cNvPr>
          <p:cNvCxnSpPr>
            <a:cxnSpLocks/>
          </p:cNvCxnSpPr>
          <p:nvPr/>
        </p:nvCxnSpPr>
        <p:spPr>
          <a:xfrm flipV="1">
            <a:off x="3192379" y="4174066"/>
            <a:ext cx="0" cy="7912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9" name="Picture 58">
            <a:extLst>
              <a:ext uri="{FF2B5EF4-FFF2-40B4-BE49-F238E27FC236}">
                <a16:creationId xmlns:a16="http://schemas.microsoft.com/office/drawing/2014/main" id="{5985A92F-CCB0-3B4B-8C32-A0F25E4B63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01099" y="4310684"/>
            <a:ext cx="367544" cy="491204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3C0D0024-C730-1E43-9FE9-D2BDC79FEC4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84872" y="4324082"/>
            <a:ext cx="367544" cy="491204"/>
          </a:xfrm>
          <a:prstGeom prst="rect">
            <a:avLst/>
          </a:prstGeom>
        </p:spPr>
      </p:pic>
      <p:sp>
        <p:nvSpPr>
          <p:cNvPr id="61" name="TextBox 60">
            <a:extLst>
              <a:ext uri="{FF2B5EF4-FFF2-40B4-BE49-F238E27FC236}">
                <a16:creationId xmlns:a16="http://schemas.microsoft.com/office/drawing/2014/main" id="{CD76F869-23FA-544D-BDE3-1A4D01AB19B7}"/>
              </a:ext>
            </a:extLst>
          </p:cNvPr>
          <p:cNvSpPr txBox="1"/>
          <p:nvPr/>
        </p:nvSpPr>
        <p:spPr>
          <a:xfrm>
            <a:off x="2610573" y="1131743"/>
            <a:ext cx="13166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Kitchen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3FADDC60-4DFB-D444-8200-127F24A65711}"/>
              </a:ext>
            </a:extLst>
          </p:cNvPr>
          <p:cNvSpPr txBox="1"/>
          <p:nvPr/>
        </p:nvSpPr>
        <p:spPr>
          <a:xfrm>
            <a:off x="4061648" y="1126835"/>
            <a:ext cx="7561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Office</a:t>
            </a: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82DAE0D6-42AA-D348-B09A-37184F34412F}"/>
              </a:ext>
            </a:extLst>
          </p:cNvPr>
          <p:cNvCxnSpPr>
            <a:cxnSpLocks/>
          </p:cNvCxnSpPr>
          <p:nvPr/>
        </p:nvCxnSpPr>
        <p:spPr>
          <a:xfrm flipH="1">
            <a:off x="1852036" y="4910006"/>
            <a:ext cx="629695" cy="0"/>
          </a:xfrm>
          <a:prstGeom prst="straightConnector1">
            <a:avLst/>
          </a:pr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9" name="Picture 68">
            <a:extLst>
              <a:ext uri="{FF2B5EF4-FFF2-40B4-BE49-F238E27FC236}">
                <a16:creationId xmlns:a16="http://schemas.microsoft.com/office/drawing/2014/main" id="{A07D83FD-9B16-804E-83BE-D8C7CC0205C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93634" y="2164119"/>
            <a:ext cx="339138" cy="423922"/>
          </a:xfrm>
          <a:prstGeom prst="rect">
            <a:avLst/>
          </a:prstGeom>
        </p:spPr>
      </p:pic>
      <p:pic>
        <p:nvPicPr>
          <p:cNvPr id="70" name="Picture 69">
            <a:extLst>
              <a:ext uri="{FF2B5EF4-FFF2-40B4-BE49-F238E27FC236}">
                <a16:creationId xmlns:a16="http://schemas.microsoft.com/office/drawing/2014/main" id="{AD1F9291-96DC-9943-BF38-5370DF64A34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2069" y="919082"/>
            <a:ext cx="339138" cy="423922"/>
          </a:xfrm>
          <a:prstGeom prst="rect">
            <a:avLst/>
          </a:prstGeom>
        </p:spPr>
      </p:pic>
      <p:pic>
        <p:nvPicPr>
          <p:cNvPr id="72" name="Picture 71">
            <a:extLst>
              <a:ext uri="{FF2B5EF4-FFF2-40B4-BE49-F238E27FC236}">
                <a16:creationId xmlns:a16="http://schemas.microsoft.com/office/drawing/2014/main" id="{4E09E1F7-2DCC-2849-B1B1-6A887C23CF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4641737" y="1845911"/>
            <a:ext cx="346075" cy="29401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FFFF00"/>
            </a:solidFill>
          </a:ln>
        </p:spPr>
      </p:pic>
    </p:spTree>
    <p:extLst>
      <p:ext uri="{BB962C8B-B14F-4D97-AF65-F5344CB8AC3E}">
        <p14:creationId xmlns:p14="http://schemas.microsoft.com/office/powerpoint/2010/main" val="772450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3255B26-FEEF-3241-B51F-6EEDE370DA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662" y="245583"/>
            <a:ext cx="6502400" cy="6502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D1144BE-A29A-7441-968D-68EFE9A6C0B1}"/>
              </a:ext>
            </a:extLst>
          </p:cNvPr>
          <p:cNvSpPr txBox="1"/>
          <p:nvPr/>
        </p:nvSpPr>
        <p:spPr>
          <a:xfrm>
            <a:off x="3681002" y="663949"/>
            <a:ext cx="13254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Classroom 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023937-A088-474E-87ED-372E15915B98}"/>
              </a:ext>
            </a:extLst>
          </p:cNvPr>
          <p:cNvSpPr txBox="1"/>
          <p:nvPr/>
        </p:nvSpPr>
        <p:spPr>
          <a:xfrm>
            <a:off x="1279594" y="699016"/>
            <a:ext cx="1316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Spare Room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4CDCE63-93D4-DB4A-B464-B5270450B6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4612019" y="1761947"/>
            <a:ext cx="346075" cy="29401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FFFF00"/>
            </a:solidFill>
          </a:ln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627ADC98-5866-9A45-8DC5-1CC25BD9A2ED}"/>
              </a:ext>
            </a:extLst>
          </p:cNvPr>
          <p:cNvSpPr/>
          <p:nvPr/>
        </p:nvSpPr>
        <p:spPr>
          <a:xfrm>
            <a:off x="6812474" y="4846742"/>
            <a:ext cx="294012" cy="2662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CC3DE58-68EB-2343-83DF-D149A0D32F6B}"/>
              </a:ext>
            </a:extLst>
          </p:cNvPr>
          <p:cNvSpPr/>
          <p:nvPr/>
        </p:nvSpPr>
        <p:spPr>
          <a:xfrm>
            <a:off x="3418889" y="5631612"/>
            <a:ext cx="294012" cy="2662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75C383EF-A1FF-404E-8310-CDA540C1C5BB}"/>
              </a:ext>
            </a:extLst>
          </p:cNvPr>
          <p:cNvCxnSpPr>
            <a:cxnSpLocks/>
          </p:cNvCxnSpPr>
          <p:nvPr/>
        </p:nvCxnSpPr>
        <p:spPr>
          <a:xfrm>
            <a:off x="8610600" y="6747983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6EFCF34-B3BB-FE45-9A3E-1B25D8C6301F}"/>
              </a:ext>
            </a:extLst>
          </p:cNvPr>
          <p:cNvCxnSpPr/>
          <p:nvPr/>
        </p:nvCxnSpPr>
        <p:spPr>
          <a:xfrm>
            <a:off x="10386618" y="245583"/>
            <a:ext cx="0" cy="633809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55BA8B8E-50EF-7544-B4C0-6435F8B21393}"/>
              </a:ext>
            </a:extLst>
          </p:cNvPr>
          <p:cNvCxnSpPr/>
          <p:nvPr/>
        </p:nvCxnSpPr>
        <p:spPr>
          <a:xfrm>
            <a:off x="11948160" y="245583"/>
            <a:ext cx="0" cy="633809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8E9380E5-2C7D-6648-B5A7-85F0E446802C}"/>
              </a:ext>
            </a:extLst>
          </p:cNvPr>
          <p:cNvSpPr txBox="1"/>
          <p:nvPr/>
        </p:nvSpPr>
        <p:spPr>
          <a:xfrm rot="5400000">
            <a:off x="9579100" y="3649276"/>
            <a:ext cx="32567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RTE 401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B4F3EA9-895D-5342-91CB-F5DC47A09029}"/>
              </a:ext>
            </a:extLst>
          </p:cNvPr>
          <p:cNvCxnSpPr>
            <a:cxnSpLocks/>
          </p:cNvCxnSpPr>
          <p:nvPr/>
        </p:nvCxnSpPr>
        <p:spPr>
          <a:xfrm>
            <a:off x="5199888" y="327734"/>
            <a:ext cx="0" cy="2047091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FC2ADEF4-BD06-1D49-97AE-B9E284E22590}"/>
              </a:ext>
            </a:extLst>
          </p:cNvPr>
          <p:cNvCxnSpPr>
            <a:cxnSpLocks/>
          </p:cNvCxnSpPr>
          <p:nvPr/>
        </p:nvCxnSpPr>
        <p:spPr>
          <a:xfrm>
            <a:off x="5199888" y="2374825"/>
            <a:ext cx="952087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DCAD7667-44AB-1745-8808-1CEF4696BCEF}"/>
              </a:ext>
            </a:extLst>
          </p:cNvPr>
          <p:cNvCxnSpPr>
            <a:cxnSpLocks/>
          </p:cNvCxnSpPr>
          <p:nvPr/>
        </p:nvCxnSpPr>
        <p:spPr>
          <a:xfrm flipV="1">
            <a:off x="6151975" y="2374826"/>
            <a:ext cx="0" cy="1628393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3BFE44C3-AB8E-3E4F-9375-E07B85646265}"/>
              </a:ext>
            </a:extLst>
          </p:cNvPr>
          <p:cNvCxnSpPr>
            <a:cxnSpLocks/>
          </p:cNvCxnSpPr>
          <p:nvPr/>
        </p:nvCxnSpPr>
        <p:spPr>
          <a:xfrm flipV="1">
            <a:off x="6151975" y="4003219"/>
            <a:ext cx="2750746" cy="1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CF61049-A32A-854F-BFE9-FB2671949D06}"/>
              </a:ext>
            </a:extLst>
          </p:cNvPr>
          <p:cNvCxnSpPr>
            <a:cxnSpLocks/>
          </p:cNvCxnSpPr>
          <p:nvPr/>
        </p:nvCxnSpPr>
        <p:spPr>
          <a:xfrm>
            <a:off x="8884007" y="245582"/>
            <a:ext cx="0" cy="3757638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4397E58D-617F-5E4E-B9AA-E2DDBBEDC33B}"/>
              </a:ext>
            </a:extLst>
          </p:cNvPr>
          <p:cNvSpPr txBox="1"/>
          <p:nvPr/>
        </p:nvSpPr>
        <p:spPr>
          <a:xfrm>
            <a:off x="6899375" y="2110891"/>
            <a:ext cx="904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Parking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C4DD17F6-ECCF-5348-B37E-647B4EC461F0}"/>
              </a:ext>
            </a:extLst>
          </p:cNvPr>
          <p:cNvSpPr/>
          <p:nvPr/>
        </p:nvSpPr>
        <p:spPr>
          <a:xfrm>
            <a:off x="5732008" y="419100"/>
            <a:ext cx="2763052" cy="1316815"/>
          </a:xfrm>
          <a:prstGeom prst="rect">
            <a:avLst/>
          </a:prstGeom>
          <a:solidFill>
            <a:srgbClr val="FF0000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Emergency Assembly Area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99E0C2AC-D307-5645-A476-DF26DB53A4DE}"/>
              </a:ext>
            </a:extLst>
          </p:cNvPr>
          <p:cNvSpPr/>
          <p:nvPr/>
        </p:nvSpPr>
        <p:spPr>
          <a:xfrm>
            <a:off x="3722798" y="442976"/>
            <a:ext cx="1210397" cy="857468"/>
          </a:xfrm>
          <a:prstGeom prst="rect">
            <a:avLst/>
          </a:prstGeom>
          <a:solidFill>
            <a:srgbClr val="00B0F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E1CFF92-B60D-E44E-B888-4CAAC6CDE1AF}"/>
              </a:ext>
            </a:extLst>
          </p:cNvPr>
          <p:cNvSpPr/>
          <p:nvPr/>
        </p:nvSpPr>
        <p:spPr>
          <a:xfrm>
            <a:off x="1332716" y="419100"/>
            <a:ext cx="1210397" cy="857468"/>
          </a:xfrm>
          <a:prstGeom prst="rect">
            <a:avLst/>
          </a:prstGeom>
          <a:solidFill>
            <a:srgbClr val="00B0F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12E3A401-3324-5249-BF15-AF857CFBC0BF}"/>
              </a:ext>
            </a:extLst>
          </p:cNvPr>
          <p:cNvSpPr/>
          <p:nvPr/>
        </p:nvSpPr>
        <p:spPr>
          <a:xfrm>
            <a:off x="1332717" y="1276567"/>
            <a:ext cx="902483" cy="319315"/>
          </a:xfrm>
          <a:prstGeom prst="rect">
            <a:avLst/>
          </a:prstGeom>
          <a:solidFill>
            <a:srgbClr val="00B0F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8" name="Right Triangle 47">
            <a:extLst>
              <a:ext uri="{FF2B5EF4-FFF2-40B4-BE49-F238E27FC236}">
                <a16:creationId xmlns:a16="http://schemas.microsoft.com/office/drawing/2014/main" id="{557CB122-CE7E-3B4F-B65A-05AE9F12D847}"/>
              </a:ext>
            </a:extLst>
          </p:cNvPr>
          <p:cNvSpPr/>
          <p:nvPr/>
        </p:nvSpPr>
        <p:spPr>
          <a:xfrm rot="5400000">
            <a:off x="2222500" y="1301968"/>
            <a:ext cx="307913" cy="279916"/>
          </a:xfrm>
          <a:prstGeom prst="rtTriangle">
            <a:avLst/>
          </a:prstGeom>
          <a:solidFill>
            <a:srgbClr val="00B0F0">
              <a:alpha val="1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08CBE01-809A-D04B-854C-30219104F6E8}"/>
              </a:ext>
            </a:extLst>
          </p:cNvPr>
          <p:cNvSpPr txBox="1"/>
          <p:nvPr/>
        </p:nvSpPr>
        <p:spPr>
          <a:xfrm>
            <a:off x="4346650" y="4489324"/>
            <a:ext cx="1334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Sanctuary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CCF6D2C5-0576-1B43-800C-BA6052CED25B}"/>
              </a:ext>
            </a:extLst>
          </p:cNvPr>
          <p:cNvCxnSpPr>
            <a:cxnSpLocks/>
          </p:cNvCxnSpPr>
          <p:nvPr/>
        </p:nvCxnSpPr>
        <p:spPr>
          <a:xfrm>
            <a:off x="3681002" y="1735916"/>
            <a:ext cx="744694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B9F99851-0AB8-224F-83D4-9D3FB90A3A9D}"/>
              </a:ext>
            </a:extLst>
          </p:cNvPr>
          <p:cNvCxnSpPr>
            <a:cxnSpLocks/>
          </p:cNvCxnSpPr>
          <p:nvPr/>
        </p:nvCxnSpPr>
        <p:spPr>
          <a:xfrm flipV="1">
            <a:off x="3681002" y="1735916"/>
            <a:ext cx="1" cy="346074"/>
          </a:xfrm>
          <a:prstGeom prst="straightConnector1">
            <a:avLst/>
          </a:pr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A435B1CF-7658-0A4A-AB68-05E732B859D1}"/>
              </a:ext>
            </a:extLst>
          </p:cNvPr>
          <p:cNvCxnSpPr>
            <a:cxnSpLocks/>
          </p:cNvCxnSpPr>
          <p:nvPr/>
        </p:nvCxnSpPr>
        <p:spPr>
          <a:xfrm>
            <a:off x="3681002" y="2081990"/>
            <a:ext cx="957049" cy="0"/>
          </a:xfrm>
          <a:prstGeom prst="straightConnector1">
            <a:avLst/>
          </a:pr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B878D7B3-7A41-1848-9384-560D9FAA85F7}"/>
              </a:ext>
            </a:extLst>
          </p:cNvPr>
          <p:cNvCxnSpPr>
            <a:cxnSpLocks/>
          </p:cNvCxnSpPr>
          <p:nvPr/>
        </p:nvCxnSpPr>
        <p:spPr>
          <a:xfrm>
            <a:off x="4638051" y="1481328"/>
            <a:ext cx="0" cy="600662"/>
          </a:xfrm>
          <a:prstGeom prst="straightConnector1">
            <a:avLst/>
          </a:pr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CCCDF2B4-1201-3540-86F2-24C8B9408380}"/>
              </a:ext>
            </a:extLst>
          </p:cNvPr>
          <p:cNvCxnSpPr>
            <a:cxnSpLocks/>
          </p:cNvCxnSpPr>
          <p:nvPr/>
        </p:nvCxnSpPr>
        <p:spPr>
          <a:xfrm>
            <a:off x="3931920" y="1481328"/>
            <a:ext cx="706132" cy="0"/>
          </a:xfrm>
          <a:prstGeom prst="straightConnector1">
            <a:avLst/>
          </a:pr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57A79F88-ACC9-7746-A402-E1FF4650B1E1}"/>
              </a:ext>
            </a:extLst>
          </p:cNvPr>
          <p:cNvCxnSpPr>
            <a:cxnSpLocks/>
          </p:cNvCxnSpPr>
          <p:nvPr/>
        </p:nvCxnSpPr>
        <p:spPr>
          <a:xfrm>
            <a:off x="3931921" y="1276568"/>
            <a:ext cx="0" cy="204760"/>
          </a:xfrm>
          <a:prstGeom prst="straightConnector1">
            <a:avLst/>
          </a:pr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A09A6E75-BDBA-0A4C-A4D2-E1CFB8125FA8}"/>
              </a:ext>
            </a:extLst>
          </p:cNvPr>
          <p:cNvCxnSpPr>
            <a:cxnSpLocks/>
          </p:cNvCxnSpPr>
          <p:nvPr/>
        </p:nvCxnSpPr>
        <p:spPr>
          <a:xfrm>
            <a:off x="3556000" y="5631612"/>
            <a:ext cx="0" cy="731088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38CA73A5-D327-9E44-9CFA-79FCF2032167}"/>
              </a:ext>
            </a:extLst>
          </p:cNvPr>
          <p:cNvCxnSpPr>
            <a:cxnSpLocks/>
          </p:cNvCxnSpPr>
          <p:nvPr/>
        </p:nvCxnSpPr>
        <p:spPr>
          <a:xfrm flipH="1" flipV="1">
            <a:off x="2955652" y="5631612"/>
            <a:ext cx="600348" cy="1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47612132-C4EE-124F-8B78-CA0F752D74C9}"/>
              </a:ext>
            </a:extLst>
          </p:cNvPr>
          <p:cNvCxnSpPr>
            <a:cxnSpLocks/>
          </p:cNvCxnSpPr>
          <p:nvPr/>
        </p:nvCxnSpPr>
        <p:spPr>
          <a:xfrm>
            <a:off x="2955652" y="4979850"/>
            <a:ext cx="0" cy="651762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88735BDD-D957-3D41-AD03-F8F7D85ADE98}"/>
              </a:ext>
            </a:extLst>
          </p:cNvPr>
          <p:cNvCxnSpPr>
            <a:cxnSpLocks/>
          </p:cNvCxnSpPr>
          <p:nvPr/>
        </p:nvCxnSpPr>
        <p:spPr>
          <a:xfrm>
            <a:off x="2376456" y="4979850"/>
            <a:ext cx="579196" cy="0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4365D835-3AEF-8041-AEB9-52961C8BA7FB}"/>
              </a:ext>
            </a:extLst>
          </p:cNvPr>
          <p:cNvCxnSpPr>
            <a:cxnSpLocks/>
          </p:cNvCxnSpPr>
          <p:nvPr/>
        </p:nvCxnSpPr>
        <p:spPr>
          <a:xfrm>
            <a:off x="2376456" y="1781659"/>
            <a:ext cx="0" cy="3198191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9B24B4F1-DB20-3440-8E95-F6BDCB4A0ADF}"/>
              </a:ext>
            </a:extLst>
          </p:cNvPr>
          <p:cNvCxnSpPr>
            <a:cxnSpLocks/>
          </p:cNvCxnSpPr>
          <p:nvPr/>
        </p:nvCxnSpPr>
        <p:spPr>
          <a:xfrm flipH="1">
            <a:off x="2376456" y="1481328"/>
            <a:ext cx="289598" cy="300331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57F49164-39F1-9B48-92D5-67A66BFCA20A}"/>
              </a:ext>
            </a:extLst>
          </p:cNvPr>
          <p:cNvCxnSpPr>
            <a:cxnSpLocks/>
          </p:cNvCxnSpPr>
          <p:nvPr/>
        </p:nvCxnSpPr>
        <p:spPr>
          <a:xfrm flipH="1">
            <a:off x="2637676" y="1481328"/>
            <a:ext cx="1289413" cy="0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tangle 90">
            <a:extLst>
              <a:ext uri="{FF2B5EF4-FFF2-40B4-BE49-F238E27FC236}">
                <a16:creationId xmlns:a16="http://schemas.microsoft.com/office/drawing/2014/main" id="{41126CE6-0C8D-ED4D-B719-E5A03585498B}"/>
              </a:ext>
            </a:extLst>
          </p:cNvPr>
          <p:cNvSpPr/>
          <p:nvPr/>
        </p:nvSpPr>
        <p:spPr>
          <a:xfrm>
            <a:off x="10386618" y="245582"/>
            <a:ext cx="1561542" cy="6338098"/>
          </a:xfrm>
          <a:prstGeom prst="rect">
            <a:avLst/>
          </a:prstGeom>
          <a:solidFill>
            <a:schemeClr val="bg1">
              <a:lumMod val="85000"/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2" name="Picture 91">
            <a:extLst>
              <a:ext uri="{FF2B5EF4-FFF2-40B4-BE49-F238E27FC236}">
                <a16:creationId xmlns:a16="http://schemas.microsoft.com/office/drawing/2014/main" id="{7F4E23AD-6A15-5449-90B9-B5A71EEB93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44744" y="1735915"/>
            <a:ext cx="367544" cy="491204"/>
          </a:xfrm>
          <a:prstGeom prst="rect">
            <a:avLst/>
          </a:prstGeom>
        </p:spPr>
      </p:pic>
      <p:pic>
        <p:nvPicPr>
          <p:cNvPr id="93" name="Picture 92">
            <a:extLst>
              <a:ext uri="{FF2B5EF4-FFF2-40B4-BE49-F238E27FC236}">
                <a16:creationId xmlns:a16="http://schemas.microsoft.com/office/drawing/2014/main" id="{78FD847A-5069-7F42-92DD-D76ECDB132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43388" y="2366490"/>
            <a:ext cx="367544" cy="491204"/>
          </a:xfrm>
          <a:prstGeom prst="rect">
            <a:avLst/>
          </a:prstGeom>
        </p:spPr>
      </p:pic>
      <p:sp>
        <p:nvSpPr>
          <p:cNvPr id="94" name="Rectangle 93">
            <a:extLst>
              <a:ext uri="{FF2B5EF4-FFF2-40B4-BE49-F238E27FC236}">
                <a16:creationId xmlns:a16="http://schemas.microsoft.com/office/drawing/2014/main" id="{9EA08B4C-299E-6547-ADF7-0134F4FCA1AC}"/>
              </a:ext>
            </a:extLst>
          </p:cNvPr>
          <p:cNvSpPr/>
          <p:nvPr/>
        </p:nvSpPr>
        <p:spPr>
          <a:xfrm>
            <a:off x="0" y="0"/>
            <a:ext cx="60166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800" dirty="0"/>
              <a:t>Second Floor</a:t>
            </a:r>
          </a:p>
        </p:txBody>
      </p:sp>
    </p:spTree>
    <p:extLst>
      <p:ext uri="{BB962C8B-B14F-4D97-AF65-F5344CB8AC3E}">
        <p14:creationId xmlns:p14="http://schemas.microsoft.com/office/powerpoint/2010/main" val="2924294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22630</TotalTime>
  <Words>153</Words>
  <Application>Microsoft Macintosh PowerPoint</Application>
  <PresentationFormat>Widescreen</PresentationFormat>
  <Paragraphs>43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DREW HANSON</dc:creator>
  <cp:lastModifiedBy>DREW HANSON</cp:lastModifiedBy>
  <cp:revision>26</cp:revision>
  <cp:lastPrinted>2025-06-02T10:54:39Z</cp:lastPrinted>
  <dcterms:created xsi:type="dcterms:W3CDTF">2025-05-31T23:11:30Z</dcterms:created>
  <dcterms:modified xsi:type="dcterms:W3CDTF">2025-06-18T01:44:12Z</dcterms:modified>
</cp:coreProperties>
</file>