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7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3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0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4E52-B52D-4973-8F5D-5351D2650A5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9725-8DAD-4A4D-8288-85BAE68D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Johnsonville </a:t>
            </a:r>
            <a:r>
              <a:rPr lang="en-US" sz="6600" dirty="0" smtClean="0"/>
              <a:t>Elementary</a:t>
            </a:r>
            <a:br>
              <a:rPr lang="en-US" sz="6600" dirty="0" smtClean="0"/>
            </a:br>
            <a:r>
              <a:rPr lang="en-US" sz="6600" dirty="0" smtClean="0"/>
              <a:t>1 of 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June 12, 2023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481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164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863089" y="1588770"/>
            <a:ext cx="333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Surface of prep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64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5233" y="857250"/>
            <a:ext cx="6858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6283" y="2020529"/>
            <a:ext cx="34658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Half wall </a:t>
            </a:r>
          </a:p>
          <a:p>
            <a:r>
              <a:rPr lang="en-US" sz="2400" dirty="0"/>
              <a:t>behind </a:t>
            </a:r>
          </a:p>
          <a:p>
            <a:r>
              <a:rPr lang="en-US" sz="2400" dirty="0"/>
              <a:t>cooking </a:t>
            </a:r>
          </a:p>
          <a:p>
            <a:r>
              <a:rPr lang="en-US" sz="2400" dirty="0"/>
              <a:t>equipment.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1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809" y="852809"/>
            <a:ext cx="6857999" cy="5152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2383" y="796412"/>
            <a:ext cx="1779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underside of a piece of equipment under the hood.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808" y="852808"/>
            <a:ext cx="6857999" cy="5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0" y="973394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Housing behind rolling door on piece of equipment under the hood.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7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6809" y="852808"/>
            <a:ext cx="6857999" cy="5152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2808" y="852809"/>
            <a:ext cx="6857999" cy="5152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951" y="1463040"/>
            <a:ext cx="1611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Underside of equipment under the hood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380" y="226314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8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910" y="1977390"/>
            <a:ext cx="232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Underside of prep sink </a:t>
            </a:r>
            <a:r>
              <a:rPr lang="en-US" dirty="0" err="1" smtClean="0"/>
              <a:t>drainboard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1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5452111" y="1295162"/>
            <a:ext cx="1337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of prep table. Bubble wrap had been lying on table and was pulled back just prior to photo being taken.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Johnsonville Elementary 1 of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Harnett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Johnsonville Elementary</dc:title>
  <dc:creator>Cynthia Pierce</dc:creator>
  <cp:lastModifiedBy>Cynthia Pierce</cp:lastModifiedBy>
  <cp:revision>11</cp:revision>
  <dcterms:created xsi:type="dcterms:W3CDTF">2023-08-07T17:23:59Z</dcterms:created>
  <dcterms:modified xsi:type="dcterms:W3CDTF">2023-08-07T18:11:29Z</dcterms:modified>
</cp:coreProperties>
</file>