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660"/>
  </p:normalViewPr>
  <p:slideViewPr>
    <p:cSldViewPr snapToGrid="0">
      <p:cViewPr varScale="1">
        <p:scale>
          <a:sx n="52" d="100"/>
          <a:sy n="52" d="100"/>
        </p:scale>
        <p:origin x="62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6B64-EF35-47DB-8C78-788FC2E3D75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464B-D97A-4EE8-A6C6-3213C6F44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3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6B64-EF35-47DB-8C78-788FC2E3D75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464B-D97A-4EE8-A6C6-3213C6F44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7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6B64-EF35-47DB-8C78-788FC2E3D75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464B-D97A-4EE8-A6C6-3213C6F44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1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6B64-EF35-47DB-8C78-788FC2E3D75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464B-D97A-4EE8-A6C6-3213C6F44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8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6B64-EF35-47DB-8C78-788FC2E3D75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464B-D97A-4EE8-A6C6-3213C6F44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6B64-EF35-47DB-8C78-788FC2E3D75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464B-D97A-4EE8-A6C6-3213C6F44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2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6B64-EF35-47DB-8C78-788FC2E3D75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464B-D97A-4EE8-A6C6-3213C6F44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6B64-EF35-47DB-8C78-788FC2E3D75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464B-D97A-4EE8-A6C6-3213C6F44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8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6B64-EF35-47DB-8C78-788FC2E3D75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464B-D97A-4EE8-A6C6-3213C6F44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6B64-EF35-47DB-8C78-788FC2E3D75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464B-D97A-4EE8-A6C6-3213C6F44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7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6B64-EF35-47DB-8C78-788FC2E3D75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464B-D97A-4EE8-A6C6-3213C6F44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4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46B64-EF35-47DB-8C78-788FC2E3D75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F464B-D97A-4EE8-A6C6-3213C6F44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4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Johnsonville Elementary</a:t>
            </a:r>
            <a:br>
              <a:rPr lang="en-US" dirty="0" smtClean="0"/>
            </a:br>
            <a:r>
              <a:rPr lang="en-US" dirty="0" smtClean="0"/>
              <a:t>2 of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June 12, 2023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24167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99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80660" y="1737360"/>
            <a:ext cx="1683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Under hood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464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" y="1531620"/>
            <a:ext cx="26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Underside of mixer.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15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3026" y="1725930"/>
            <a:ext cx="1585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Mixer bowl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22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292089" y="1154430"/>
            <a:ext cx="1405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Prep table and drawers.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708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7390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0230" y="2148840"/>
            <a:ext cx="3805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Spigot assembly of tilt skillet.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862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49241" y="1657350"/>
            <a:ext cx="15659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View to the bottom of the tilt skillet.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288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930" y="2320290"/>
            <a:ext cx="2209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Inside  tilt skillet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3307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730" y="2594610"/>
            <a:ext cx="2140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Inside tilt skillet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773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44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Johnsonville Elementary 2 of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Harnett County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Pierce</dc:creator>
  <cp:lastModifiedBy>Cynthia Pierce</cp:lastModifiedBy>
  <cp:revision>2</cp:revision>
  <dcterms:created xsi:type="dcterms:W3CDTF">2023-08-07T18:03:22Z</dcterms:created>
  <dcterms:modified xsi:type="dcterms:W3CDTF">2023-08-07T18:09:22Z</dcterms:modified>
</cp:coreProperties>
</file>